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39"/>
  </p:notesMasterIdLst>
  <p:sldIdLst>
    <p:sldId id="256" r:id="rId4"/>
    <p:sldId id="310" r:id="rId5"/>
    <p:sldId id="311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8" r:id="rId15"/>
    <p:sldId id="269" r:id="rId16"/>
    <p:sldId id="266" r:id="rId17"/>
    <p:sldId id="267" r:id="rId18"/>
    <p:sldId id="270" r:id="rId19"/>
    <p:sldId id="271" r:id="rId20"/>
    <p:sldId id="272" r:id="rId21"/>
    <p:sldId id="273" r:id="rId22"/>
    <p:sldId id="275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304" r:id="rId34"/>
    <p:sldId id="305" r:id="rId35"/>
    <p:sldId id="306" r:id="rId36"/>
    <p:sldId id="307" r:id="rId37"/>
    <p:sldId id="308" r:id="rId38"/>
  </p:sldIdLst>
  <p:sldSz cx="10688638" cy="6008688"/>
  <p:notesSz cx="6858000" cy="9144000"/>
  <p:custDataLst>
    <p:tags r:id="rId4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100"/>
    <a:srgbClr val="FA9B00"/>
    <a:srgbClr val="F03291"/>
    <a:srgbClr val="782D82"/>
    <a:srgbClr val="009B9B"/>
    <a:srgbClr val="009BE1"/>
    <a:srgbClr val="23237D"/>
    <a:srgbClr val="FFED1A"/>
    <a:srgbClr val="E10A14"/>
    <a:srgbClr val="707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5320" autoAdjust="0"/>
  </p:normalViewPr>
  <p:slideViewPr>
    <p:cSldViewPr snapToGrid="0">
      <p:cViewPr varScale="1">
        <p:scale>
          <a:sx n="74" d="100"/>
          <a:sy n="74" d="100"/>
        </p:scale>
        <p:origin x="688" y="44"/>
      </p:cViewPr>
      <p:guideLst/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8119343227442"/>
          <c:y val="7.1586026719020854E-2"/>
          <c:w val="0.67121168316518531"/>
          <c:h val="0.77267663757919813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C2F-454E-842C-5D7836232F83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2F-454E-842C-5D7836232F83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C2F-454E-842C-5D7836232F83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C2F-454E-842C-5D7836232F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Wert 1 Bold</c:v>
                </c:pt>
                <c:pt idx="1">
                  <c:v>Wert 2 Bold</c:v>
                </c:pt>
                <c:pt idx="2">
                  <c:v>Wert 3 Bold</c:v>
                </c:pt>
                <c:pt idx="3">
                  <c:v>Wert 4 Bold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2F-454E-842C-5D7836232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316548007026296"/>
          <c:y val="5.0837656838902123E-2"/>
          <c:w val="0.74960561686495708"/>
          <c:h val="0.846778140753714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A9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0B-4735-A64D-8614DBA4C122}"/>
              </c:ext>
            </c:extLst>
          </c:dPt>
          <c:dPt>
            <c:idx val="1"/>
            <c:invertIfNegative val="0"/>
            <c:bubble3D val="0"/>
            <c:spPr>
              <a:solidFill>
                <a:srgbClr val="00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80B-4735-A64D-8614DBA4C122}"/>
              </c:ext>
            </c:extLst>
          </c:dPt>
          <c:dPt>
            <c:idx val="2"/>
            <c:invertIfNegative val="0"/>
            <c:bubble3D val="0"/>
            <c:spPr>
              <a:solidFill>
                <a:srgbClr val="FF0A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80B-4735-A64D-8614DBA4C122}"/>
              </c:ext>
            </c:extLst>
          </c:dPt>
          <c:cat>
            <c:strRef>
              <c:f>Tabelle1!$A$2:$A$4</c:f>
              <c:strCache>
                <c:ptCount val="3"/>
                <c:pt idx="0">
                  <c:v>Kategorie Balken Bold</c:v>
                </c:pt>
                <c:pt idx="1">
                  <c:v>Kategorie Balken Bold</c:v>
                </c:pt>
                <c:pt idx="2">
                  <c:v>Kategorie Balken Bold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12</c:v>
                </c:pt>
                <c:pt idx="1">
                  <c:v>16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0B-4735-A64D-8614DBA4C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1683256"/>
        <c:axId val="91683648"/>
      </c:barChart>
      <c:catAx>
        <c:axId val="91683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83648"/>
        <c:crosses val="autoZero"/>
        <c:auto val="1"/>
        <c:lblAlgn val="ctr"/>
        <c:lblOffset val="100"/>
        <c:noMultiLvlLbl val="0"/>
      </c:catAx>
      <c:valAx>
        <c:axId val="91683648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8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8119343227442"/>
          <c:y val="7.1586026719020854E-2"/>
          <c:w val="0.67121168316518531"/>
          <c:h val="0.77267663757919813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dPt>
            <c:idx val="0"/>
            <c:bubble3D val="0"/>
            <c:spPr>
              <a:solidFill>
                <a:srgbClr val="FF0A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7D-4F40-AF39-E33AB0FD9C54}"/>
              </c:ext>
            </c:extLst>
          </c:dPt>
          <c:dPt>
            <c:idx val="1"/>
            <c:bubble3D val="0"/>
            <c:spPr>
              <a:solidFill>
                <a:srgbClr val="00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7D-4F40-AF39-E33AB0FD9C54}"/>
              </c:ext>
            </c:extLst>
          </c:dPt>
          <c:dPt>
            <c:idx val="2"/>
            <c:bubble3D val="0"/>
            <c:spPr>
              <a:solidFill>
                <a:srgbClr val="D7E1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7D-4F40-AF39-E33AB0FD9C54}"/>
              </c:ext>
            </c:extLst>
          </c:dPt>
          <c:dPt>
            <c:idx val="3"/>
            <c:bubble3D val="0"/>
            <c:spPr>
              <a:solidFill>
                <a:srgbClr val="FA9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B7D-4F40-AF39-E33AB0FD9C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Wert 1 Bold</c:v>
                </c:pt>
                <c:pt idx="1">
                  <c:v>Wert 2 Bold</c:v>
                </c:pt>
                <c:pt idx="2">
                  <c:v>Wert 3 Bold</c:v>
                </c:pt>
                <c:pt idx="3">
                  <c:v>Wert 4 Bold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7D-4F40-AF39-E33AB0FD9C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7F223-EA6F-42D6-94E1-676EDC4F7154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1A1B0-5860-4EC9-8981-A42AAA9985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6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81D9-072E-4C58-AA84-19795BC53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6238" y="2320925"/>
            <a:ext cx="4932362" cy="2376000"/>
          </a:xfrm>
        </p:spPr>
        <p:txBody>
          <a:bodyPr lIns="0" tIns="0" rIns="0" bIns="0" anchor="b">
            <a:noAutofit/>
          </a:bodyPr>
          <a:lstStyle>
            <a:lvl1pPr algn="l">
              <a:defRPr sz="3600" b="1"/>
            </a:lvl1pPr>
          </a:lstStyle>
          <a:p>
            <a:r>
              <a:rPr lang="en-US" noProof="1"/>
              <a:t>Präsentationstitel hinzufügen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D2F15D-A31D-4218-8691-C16682BF9F7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9" y="347185"/>
            <a:ext cx="1853029" cy="768032"/>
          </a:xfrm>
          <a:prstGeom prst="rect">
            <a:avLst/>
          </a:prstGeom>
        </p:spPr>
      </p:pic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6290F457-692E-47C2-B66A-15C71F6D2A4C}"/>
              </a:ext>
            </a:extLst>
          </p:cNvPr>
          <p:cNvSpPr>
            <a:spLocks noGrp="1"/>
          </p:cNvSpPr>
          <p:nvPr>
            <p:ph type="pic" sz="quarter" idx="1" hasCustomPrompt="1"/>
          </p:nvPr>
        </p:nvSpPr>
        <p:spPr>
          <a:xfrm>
            <a:off x="6208713" y="0"/>
            <a:ext cx="4479925" cy="289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9" name="Bildplatzhalter 3">
            <a:extLst>
              <a:ext uri="{FF2B5EF4-FFF2-40B4-BE49-F238E27FC236}">
                <a16:creationId xmlns:a16="http://schemas.microsoft.com/office/drawing/2014/main" id="{C436B6F2-A650-4E05-B620-AFD04130AAB0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6208713" y="2968627"/>
            <a:ext cx="4479925" cy="3040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92BB5C-30F5-476E-AA2E-275492F846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6239" y="4840287"/>
            <a:ext cx="4932362" cy="791585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0" indent="0">
              <a:buNone/>
              <a:defRPr/>
            </a:lvl2pPr>
            <a:lvl3pPr marL="46800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noProof="1"/>
              <a:t>Unterüberschrift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873037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pter_titleonly">
            <a:extLst>
              <a:ext uri="{FF2B5EF4-FFF2-40B4-BE49-F238E27FC236}">
                <a16:creationId xmlns:a16="http://schemas.microsoft.com/office/drawing/2014/main" id="{4DAB81D9-072E-4C58-AA84-19795BC53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6239" y="270000"/>
            <a:ext cx="5759450" cy="2627559"/>
          </a:xfrm>
        </p:spPr>
        <p:txBody>
          <a:bodyPr lIns="0" tIns="0" rIns="0" bIns="0" anchor="t" anchorCtr="0">
            <a:noAutofit/>
          </a:bodyPr>
          <a:lstStyle>
            <a:lvl1pPr algn="l">
              <a:defRPr sz="3600" b="1"/>
            </a:lvl1pPr>
          </a:lstStyle>
          <a:p>
            <a:r>
              <a:rPr lang="en-US" noProof="1"/>
              <a:t>Kapitel­überschrift hinzufügen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579D6E5-8537-4D49-86E6-37B433CE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0559-3A7D-495C-817D-6DA7521B129A}" type="slidenum">
              <a:rPr lang="en-US" noProof="1" dirty="0" smtClean="0"/>
              <a:t>‹Nr.›</a:t>
            </a:fld>
            <a:endParaRPr lang="en-US" noProof="1"/>
          </a:p>
        </p:txBody>
      </p:sp>
      <p:sp>
        <p:nvSpPr>
          <p:cNvPr id="5" name="Bildplatzhalter 3">
            <a:extLst>
              <a:ext uri="{FF2B5EF4-FFF2-40B4-BE49-F238E27FC236}">
                <a16:creationId xmlns:a16="http://schemas.microsoft.com/office/drawing/2014/main" id="{CEC6C5A7-5E95-494B-9321-E8B205EE0FDA}"/>
              </a:ext>
            </a:extLst>
          </p:cNvPr>
          <p:cNvSpPr>
            <a:spLocks noGrp="1"/>
          </p:cNvSpPr>
          <p:nvPr>
            <p:ph type="pic" sz="quarter" idx="1" hasCustomPrompt="1"/>
          </p:nvPr>
        </p:nvSpPr>
        <p:spPr>
          <a:xfrm>
            <a:off x="7035800" y="0"/>
            <a:ext cx="3652838" cy="60086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</p:spTree>
    <p:extLst>
      <p:ext uri="{BB962C8B-B14F-4D97-AF65-F5344CB8AC3E}">
        <p14:creationId xmlns:p14="http://schemas.microsoft.com/office/powerpoint/2010/main" val="3784962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pter_titleonly">
            <a:extLst>
              <a:ext uri="{FF2B5EF4-FFF2-40B4-BE49-F238E27FC236}">
                <a16:creationId xmlns:a16="http://schemas.microsoft.com/office/drawing/2014/main" id="{D377CEAC-5A0B-4176-9C1E-39E11E2CD4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239" y="270000"/>
            <a:ext cx="4932362" cy="1008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Folienüberschrift hinzufügen</a:t>
            </a:r>
          </a:p>
        </p:txBody>
      </p:sp>
      <p:sp>
        <p:nvSpPr>
          <p:cNvPr id="6" name="Bildplatzhalter 3">
            <a:extLst>
              <a:ext uri="{FF2B5EF4-FFF2-40B4-BE49-F238E27FC236}">
                <a16:creationId xmlns:a16="http://schemas.microsoft.com/office/drawing/2014/main" id="{B2CDAB15-C58F-46CB-86F5-21A9D4BC938A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7034463" y="0"/>
            <a:ext cx="3654175" cy="60086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504BDB-FC4D-4A16-983B-5C466C033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0559-3A7D-495C-817D-6DA7521B129A}" type="slidenum">
              <a:rPr lang="en-US" noProof="1" dirty="0" smtClean="0"/>
              <a:t>‹Nr.›</a:t>
            </a:fld>
            <a:endParaRPr lang="en-US" noProof="1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BECEBDC-712B-4D54-8E9D-44BD1F89B1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6239" y="1600200"/>
            <a:ext cx="4932362" cy="3636964"/>
          </a:xfrm>
        </p:spPr>
        <p:txBody>
          <a:bodyPr/>
          <a:lstStyle/>
          <a:p>
            <a:pPr lvl="0"/>
            <a:r>
              <a:rPr lang="de-DE" noProof="1" smtClean="0"/>
              <a:t>Formatvorlagen des Textmasters bearbeiten</a:t>
            </a:r>
          </a:p>
          <a:p>
            <a:pPr lvl="1"/>
            <a:r>
              <a:rPr lang="de-DE" noProof="1" smtClean="0"/>
              <a:t>Zweite Ebene</a:t>
            </a:r>
          </a:p>
          <a:p>
            <a:pPr lvl="2"/>
            <a:r>
              <a:rPr lang="de-DE" noProof="1" smtClean="0"/>
              <a:t>Dritte Ebene</a:t>
            </a:r>
          </a:p>
          <a:p>
            <a:pPr lvl="3"/>
            <a:r>
              <a:rPr lang="de-DE" noProof="1" smtClean="0"/>
              <a:t>Vierte Ebene</a:t>
            </a:r>
          </a:p>
          <a:p>
            <a:pPr lvl="4"/>
            <a:r>
              <a:rPr lang="de-DE" noProof="1" smtClean="0"/>
              <a:t>Fünfte Ebene</a:t>
            </a: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79122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, kei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3">
            <a:extLst>
              <a:ext uri="{FF2B5EF4-FFF2-40B4-BE49-F238E27FC236}">
                <a16:creationId xmlns:a16="http://schemas.microsoft.com/office/drawing/2014/main" id="{A69FF3F0-94A8-4ED0-9077-5C2A7EAA68F3}"/>
              </a:ext>
            </a:extLst>
          </p:cNvPr>
          <p:cNvSpPr>
            <a:spLocks noGrp="1"/>
          </p:cNvSpPr>
          <p:nvPr>
            <p:ph type="pic" sz="quarter" idx="1" hasCustomPrompt="1"/>
          </p:nvPr>
        </p:nvSpPr>
        <p:spPr>
          <a:xfrm>
            <a:off x="0" y="1"/>
            <a:ext cx="6135688" cy="52371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5" name="Bildplatzhalter 3">
            <a:extLst>
              <a:ext uri="{FF2B5EF4-FFF2-40B4-BE49-F238E27FC236}">
                <a16:creationId xmlns:a16="http://schemas.microsoft.com/office/drawing/2014/main" id="{8BD62B94-04B6-4DA2-B259-5C4232DE3629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6208714" y="1"/>
            <a:ext cx="4479925" cy="52371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504BDB-FC4D-4A16-983B-5C466C033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0559-3A7D-495C-817D-6DA7521B129A}" type="slidenum">
              <a:rPr lang="en-US" noProof="1" dirty="0" smtClean="0"/>
              <a:t>‹Nr.›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54778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5D2F15D-A31D-4218-8691-C16682BF9F7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9" y="347185"/>
            <a:ext cx="1853029" cy="768032"/>
          </a:xfrm>
          <a:prstGeom prst="rect">
            <a:avLst/>
          </a:prstGeom>
        </p:spPr>
      </p:pic>
      <p:sp>
        <p:nvSpPr>
          <p:cNvPr id="9" name="Bildplatzhalter 3">
            <a:extLst>
              <a:ext uri="{FF2B5EF4-FFF2-40B4-BE49-F238E27FC236}">
                <a16:creationId xmlns:a16="http://schemas.microsoft.com/office/drawing/2014/main" id="{2E58B460-9365-4B58-80F3-9F0814A65A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35800" y="0"/>
            <a:ext cx="3652838" cy="60086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1"/>
              <a:t>Bild hinzufügen</a:t>
            </a:r>
          </a:p>
        </p:txBody>
      </p:sp>
      <p:sp>
        <p:nvSpPr>
          <p:cNvPr id="10" name="fld_department" hidden="1">
            <a:extLst>
              <a:ext uri="{FF2B5EF4-FFF2-40B4-BE49-F238E27FC236}">
                <a16:creationId xmlns:a16="http://schemas.microsoft.com/office/drawing/2014/main" id="{0A149A39-7B15-444D-BC62-3EB4779F6871}"/>
              </a:ext>
            </a:extLst>
          </p:cNvPr>
          <p:cNvSpPr txBox="1"/>
          <p:nvPr userDrawn="1"/>
        </p:nvSpPr>
        <p:spPr>
          <a:xfrm>
            <a:off x="376238" y="2895599"/>
            <a:ext cx="4103687" cy="5232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kern="1200" baseline="0" noProof="1">
                <a:latin typeface="Arial" panose="020B0604020202020204" pitchFamily="34" charset="0"/>
              </a:rPr>
              <a:t>%end_usr_departmentshort%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i="0" kern="1200" baseline="0" noProof="1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endParaRPr lang="en-US" sz="1400" b="1" i="0" kern="1200" baseline="0" noProof="1">
              <a:latin typeface="Arial" panose="020B0604020202020204" pitchFamily="34" charset="0"/>
            </a:endParaRPr>
          </a:p>
        </p:txBody>
      </p:sp>
      <p:sp>
        <p:nvSpPr>
          <p:cNvPr id="11" name="fld_contact" hidden="1">
            <a:extLst>
              <a:ext uri="{FF2B5EF4-FFF2-40B4-BE49-F238E27FC236}">
                <a16:creationId xmlns:a16="http://schemas.microsoft.com/office/drawing/2014/main" id="{B929C89C-3D72-466A-BDE3-2ABF3F31B9B6}"/>
              </a:ext>
            </a:extLst>
          </p:cNvPr>
          <p:cNvSpPr txBox="1"/>
          <p:nvPr userDrawn="1"/>
        </p:nvSpPr>
        <p:spPr>
          <a:xfrm>
            <a:off x="376238" y="3695699"/>
            <a:ext cx="4103687" cy="13200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5000"/>
              </a:lnSpc>
              <a:spcBef>
                <a:spcPts val="0"/>
              </a:spcBef>
            </a:pPr>
            <a:r>
              <a:rPr lang="en-US" sz="1400" noProof="1"/>
              <a:t>%end_name%</a:t>
            </a:r>
          </a:p>
          <a:p>
            <a:pPr lvl="0">
              <a:lnSpc>
                <a:spcPct val="125000"/>
              </a:lnSpc>
              <a:spcBef>
                <a:spcPts val="0"/>
              </a:spcBef>
            </a:pPr>
            <a:r>
              <a:rPr lang="en-US" sz="1400" noProof="1"/>
              <a:t>%adressstreet_ppt%</a:t>
            </a:r>
          </a:p>
          <a:p>
            <a:pPr marL="0" marR="0" lvl="0" indent="0" algn="l" defTabSz="702409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noProof="1"/>
              <a:t>%adresscity_ppt%</a:t>
            </a:r>
          </a:p>
          <a:p>
            <a:pPr marL="0" marR="0" lvl="0" indent="0" algn="l" defTabSz="702409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noProof="1"/>
              <a:t>%end_mail%</a:t>
            </a:r>
          </a:p>
          <a:p>
            <a:pPr lvl="0">
              <a:lnSpc>
                <a:spcPct val="125000"/>
              </a:lnSpc>
              <a:spcBef>
                <a:spcPts val="0"/>
              </a:spcBef>
            </a:pPr>
            <a:r>
              <a:rPr lang="en-US" sz="1400" noProof="1"/>
              <a:t>%end_phone%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7CDB270-2D10-482F-AF92-29E4BCA082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6238" y="2247898"/>
            <a:ext cx="4103687" cy="937262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800" b="1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noProof="1"/>
              <a:t>Abschlussworte und/oder Kontakt</a:t>
            </a:r>
          </a:p>
          <a:p>
            <a:pPr lvl="0"/>
            <a:endParaRPr lang="en-US" noProof="1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6D06BCEA-B67F-4038-BD58-2371FFEC50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3695699"/>
            <a:ext cx="4103687" cy="13200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1"/>
              <a:t>z.B. Tanja Frey</a:t>
            </a:r>
            <a:br>
              <a:rPr lang="en-US" noProof="1"/>
            </a:br>
            <a:r>
              <a:rPr lang="en-US" noProof="1"/>
              <a:t>z.B. Heidehofstr. 31</a:t>
            </a:r>
            <a:br>
              <a:rPr lang="en-US" noProof="1"/>
            </a:br>
            <a:r>
              <a:rPr lang="en-US" noProof="1"/>
              <a:t>z.B. 70184 Stuttgart</a:t>
            </a:r>
            <a:br>
              <a:rPr lang="en-US" noProof="1"/>
            </a:br>
            <a:r>
              <a:rPr lang="en-US" noProof="1"/>
              <a:t>z.B. tanja.frey@bosch-stiftung.de</a:t>
            </a:r>
            <a:br>
              <a:rPr lang="en-US" noProof="1"/>
            </a:br>
            <a:r>
              <a:rPr lang="en-US" noProof="1"/>
              <a:t>z.B. +49 711 46084-650 </a:t>
            </a:r>
          </a:p>
          <a:p>
            <a:pPr lvl="0"/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649912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AB910-0A00-4331-AECD-D1C223FC3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38" y="270000"/>
            <a:ext cx="8243887" cy="1008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1"/>
              <a:t>Folienüberschrift hinzufügen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A23C5-3270-4E71-A9EE-72FA3B1B8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238" y="1600199"/>
            <a:ext cx="9936162" cy="36369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1"/>
              <a:t>Text hinzufügen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  <a:p>
            <a:pPr lvl="5"/>
            <a:r>
              <a:rPr lang="en-US" noProof="1"/>
              <a:t>Sixth level</a:t>
            </a:r>
          </a:p>
          <a:p>
            <a:pPr lvl="6"/>
            <a:r>
              <a:rPr lang="en-US" noProof="1"/>
              <a:t>Seventh level</a:t>
            </a:r>
          </a:p>
          <a:p>
            <a:pPr lvl="7"/>
            <a:r>
              <a:rPr lang="en-US" noProof="1"/>
              <a:t>Eighth level</a:t>
            </a:r>
          </a:p>
          <a:p>
            <a:pPr lvl="8"/>
            <a:r>
              <a:rPr lang="en-US" noProof="1"/>
              <a:t>Ninth level</a:t>
            </a:r>
          </a:p>
        </p:txBody>
      </p:sp>
      <p:pic>
        <p:nvPicPr>
          <p:cNvPr id="8" name="logo1">
            <a:extLst>
              <a:ext uri="{FF2B5EF4-FFF2-40B4-BE49-F238E27FC236}">
                <a16:creationId xmlns:a16="http://schemas.microsoft.com/office/drawing/2014/main" id="{ED602B2C-4E45-4F31-9C95-7B1485987E09}"/>
              </a:ext>
            </a:extLst>
          </p:cNvPr>
          <p:cNvPicPr>
            <a:picLocks noSelect="1"/>
          </p:cNvPicPr>
          <p:nvPr userDrawn="1">
            <p:custDataLst>
              <p:tags r:id="rId7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8" y="5515715"/>
            <a:ext cx="295657" cy="23469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AB68-4DA4-4ADF-97E2-FE655BEB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238" y="5634000"/>
            <a:ext cx="792162" cy="180000"/>
          </a:xfrm>
          <a:prstGeom prst="rect">
            <a:avLst/>
          </a:prstGeom>
        </p:spPr>
        <p:txBody>
          <a:bodyPr vert="horz" lIns="0" tIns="0" rIns="0" bIns="36000" rtlCol="0" anchor="b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fld id="{85620559-3A7D-495C-817D-6DA7521B129A}" type="slidenum">
              <a:rPr lang="en-US" noProof="1" dirty="0" smtClean="0"/>
              <a:pPr/>
              <a:t>‹Nr.›</a:t>
            </a:fld>
            <a:endParaRPr lang="en-US" noProof="1"/>
          </a:p>
        </p:txBody>
      </p:sp>
      <p:sp>
        <p:nvSpPr>
          <p:cNvPr id="4" name="rbs_footer">
            <a:extLst>
              <a:ext uri="{FF2B5EF4-FFF2-40B4-BE49-F238E27FC236}">
                <a16:creationId xmlns:a16="http://schemas.microsoft.com/office/drawing/2014/main" id="{2D00CE72-8BDE-434F-AEF0-9608517EF616}"/>
              </a:ext>
            </a:extLst>
          </p:cNvPr>
          <p:cNvSpPr txBox="1"/>
          <p:nvPr userDrawn="1"/>
        </p:nvSpPr>
        <p:spPr>
          <a:xfrm>
            <a:off x="844549" y="5453062"/>
            <a:ext cx="6948489" cy="360353"/>
          </a:xfrm>
          <a:prstGeom prst="rect">
            <a:avLst/>
          </a:prstGeom>
          <a:noFill/>
        </p:spPr>
        <p:txBody>
          <a:bodyPr wrap="none" lIns="0" tIns="72000" rIns="0" bIns="0" rtlCol="0">
            <a:noAutofit/>
          </a:bodyPr>
          <a:lstStyle/>
          <a:p>
            <a:pPr>
              <a:lnSpc>
                <a:spcPct val="107000"/>
              </a:lnSpc>
            </a:pPr>
            <a:r>
              <a:rPr lang="de-DE" sz="800" b="1" i="0" u="none" noProof="1" smtClean="0">
                <a:solidFill>
                  <a:srgbClr val="707B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Präsentationstitel</a:t>
            </a:r>
          </a:p>
          <a:p>
            <a:pPr>
              <a:lnSpc>
                <a:spcPct val="107000"/>
              </a:lnSpc>
            </a:pPr>
            <a:r>
              <a:rPr lang="de-DE" sz="800" b="0" i="0" u="none" noProof="1" smtClean="0">
                <a:solidFill>
                  <a:srgbClr val="707B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KOM/Frey, 18.06.2021, © Robert Bosch Stiftung GmbH 2021. Alle Rechte vorbehalten.</a:t>
            </a:r>
            <a:endParaRPr lang="en-US" sz="800" b="0" i="0" u="none" noProof="1">
              <a:solidFill>
                <a:srgbClr val="707B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bs_footer" hidden="1">
            <a:extLst>
              <a:ext uri="{FF2B5EF4-FFF2-40B4-BE49-F238E27FC236}">
                <a16:creationId xmlns:a16="http://schemas.microsoft.com/office/drawing/2014/main" id="{7790F1D2-F751-4B33-83E0-EF7D2BFC4155}"/>
              </a:ext>
            </a:extLst>
          </p:cNvPr>
          <p:cNvSpPr txBox="1"/>
          <p:nvPr userDrawn="1"/>
        </p:nvSpPr>
        <p:spPr>
          <a:xfrm>
            <a:off x="844549" y="5453062"/>
            <a:ext cx="6948489" cy="360353"/>
          </a:xfrm>
          <a:prstGeom prst="rect">
            <a:avLst/>
          </a:prstGeom>
          <a:noFill/>
        </p:spPr>
        <p:txBody>
          <a:bodyPr wrap="none" lIns="0" tIns="72000" rIns="0" bIns="0" rtlCol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800" b="1" noProof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%presentationtitle%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800" noProof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%departmentshort%%fld_lastname%%dateformat%%copyright_ppt%</a:t>
            </a:r>
          </a:p>
        </p:txBody>
      </p:sp>
    </p:spTree>
    <p:extLst>
      <p:ext uri="{BB962C8B-B14F-4D97-AF65-F5344CB8AC3E}">
        <p14:creationId xmlns:p14="http://schemas.microsoft.com/office/powerpoint/2010/main" val="404828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83" r:id="rId3"/>
    <p:sldLayoutId id="2147483681" r:id="rId4"/>
    <p:sldLayoutId id="2147483682" r:id="rId5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702409" rtl="0" eaLnBrk="1" latinLnBrk="0" hangingPunct="1">
        <a:lnSpc>
          <a:spcPct val="11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702409" rtl="0" eaLnBrk="1" latinLnBrk="0" hangingPunct="1">
        <a:lnSpc>
          <a:spcPct val="125000"/>
        </a:lnSpc>
        <a:spcBef>
          <a:spcPts val="0"/>
        </a:spcBef>
        <a:buSzPct val="100000"/>
        <a:buFont typeface="Calibri" panose="020F0502020204030204" pitchFamily="34" charset="0"/>
        <a:buChar char="-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108000" algn="l" defTabSz="702409" rtl="0" eaLnBrk="1" latinLnBrk="0" hangingPunct="1">
        <a:lnSpc>
          <a:spcPct val="125000"/>
        </a:lnSpc>
        <a:spcBef>
          <a:spcPts val="0"/>
        </a:spcBef>
        <a:buFont typeface="Calibri" panose="020F0502020204030204" pitchFamily="34" charset="0"/>
        <a:buChar char="-"/>
        <a:defRPr lang="en-US" sz="1400" b="0" kern="1200" dirty="0" err="1">
          <a:solidFill>
            <a:schemeClr val="tx1"/>
          </a:solidFill>
          <a:latin typeface="+mn-lt"/>
          <a:ea typeface="+mn-ea"/>
          <a:cs typeface="+mn-cs"/>
        </a:defRPr>
      </a:lvl2pPr>
      <a:lvl3pPr marL="1044000" indent="-108000" algn="l" defTabSz="702409" rtl="0" eaLnBrk="1" latinLnBrk="0" hangingPunct="1">
        <a:lnSpc>
          <a:spcPct val="125000"/>
        </a:lnSpc>
        <a:spcBef>
          <a:spcPts val="0"/>
        </a:spcBef>
        <a:buFont typeface="Calibri" panose="020F0502020204030204" pitchFamily="34" charset="0"/>
        <a:buChar char="-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00" indent="-108000" algn="l" defTabSz="702409" rtl="0" eaLnBrk="1" latinLnBrk="0" hangingPunct="1">
        <a:lnSpc>
          <a:spcPct val="125000"/>
        </a:lnSpc>
        <a:spcBef>
          <a:spcPts val="0"/>
        </a:spcBef>
        <a:buFont typeface="Calibri" panose="020F0502020204030204" pitchFamily="34" charset="0"/>
        <a:buChar char="-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1980000" indent="-108000" algn="l" defTabSz="702409" rtl="0" eaLnBrk="1" latinLnBrk="0" hangingPunct="1">
        <a:lnSpc>
          <a:spcPct val="125000"/>
        </a:lnSpc>
        <a:spcBef>
          <a:spcPts val="0"/>
        </a:spcBef>
        <a:buFont typeface="Calibri" panose="020F0502020204030204" pitchFamily="34" charset="0"/>
        <a:buChar char="-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448000" indent="-108000" algn="l" defTabSz="702409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16000" indent="-108000" algn="l" defTabSz="702409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00" indent="-108000" algn="l" defTabSz="702409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52000" indent="-108000" algn="l" defTabSz="702409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1205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2409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3615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819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6024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7229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58434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09639" algn="l" defTabSz="70240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344" userDrawn="1">
          <p15:clr>
            <a:srgbClr val="F26B43"/>
          </p15:clr>
        </p15:guide>
        <p15:guide id="3" pos="2868" userDrawn="1">
          <p15:clr>
            <a:srgbClr val="F26B43"/>
          </p15:clr>
        </p15:guide>
        <p15:guide id="4" pos="3865" userDrawn="1">
          <p15:clr>
            <a:srgbClr val="F26B43"/>
          </p15:clr>
        </p15:guide>
        <p15:guide id="5" pos="3911" userDrawn="1">
          <p15:clr>
            <a:srgbClr val="F26B43"/>
          </p15:clr>
        </p15:guide>
        <p15:guide id="6" pos="4387" userDrawn="1">
          <p15:clr>
            <a:srgbClr val="F26B43"/>
          </p15:clr>
        </p15:guide>
        <p15:guide id="7" pos="4432" userDrawn="1">
          <p15:clr>
            <a:srgbClr val="F26B43"/>
          </p15:clr>
        </p15:guide>
        <p15:guide id="8" pos="4909" userDrawn="1">
          <p15:clr>
            <a:srgbClr val="F26B43"/>
          </p15:clr>
        </p15:guide>
        <p15:guide id="9" pos="4954" userDrawn="1">
          <p15:clr>
            <a:srgbClr val="F26B43"/>
          </p15:clr>
        </p15:guide>
        <p15:guide id="10" pos="5430" userDrawn="1">
          <p15:clr>
            <a:srgbClr val="F26B43"/>
          </p15:clr>
        </p15:guide>
        <p15:guide id="11" pos="5476" userDrawn="1">
          <p15:clr>
            <a:srgbClr val="F26B43"/>
          </p15:clr>
        </p15:guide>
        <p15:guide id="12" pos="3389" userDrawn="1">
          <p15:clr>
            <a:srgbClr val="F26B43"/>
          </p15:clr>
        </p15:guide>
        <p15:guide id="13" pos="2822" userDrawn="1">
          <p15:clr>
            <a:srgbClr val="F26B43"/>
          </p15:clr>
        </p15:guide>
        <p15:guide id="14" pos="2346" userDrawn="1">
          <p15:clr>
            <a:srgbClr val="F26B43"/>
          </p15:clr>
        </p15:guide>
        <p15:guide id="15" pos="2301" userDrawn="1">
          <p15:clr>
            <a:srgbClr val="F26B43"/>
          </p15:clr>
        </p15:guide>
        <p15:guide id="16" pos="1824" userDrawn="1">
          <p15:clr>
            <a:srgbClr val="F26B43"/>
          </p15:clr>
        </p15:guide>
        <p15:guide id="17" pos="1779" userDrawn="1">
          <p15:clr>
            <a:srgbClr val="F26B43"/>
          </p15:clr>
        </p15:guide>
        <p15:guide id="18" pos="1303" userDrawn="1">
          <p15:clr>
            <a:srgbClr val="F26B43"/>
          </p15:clr>
        </p15:guide>
        <p15:guide id="19" pos="1257" userDrawn="1">
          <p15:clr>
            <a:srgbClr val="F26B43"/>
          </p15:clr>
        </p15:guide>
        <p15:guide id="20" pos="781" userDrawn="1">
          <p15:clr>
            <a:srgbClr val="F26B43"/>
          </p15:clr>
        </p15:guide>
        <p15:guide id="21" pos="736" userDrawn="1">
          <p15:clr>
            <a:srgbClr val="F26B43"/>
          </p15:clr>
        </p15:guide>
        <p15:guide id="22" pos="237" userDrawn="1">
          <p15:clr>
            <a:srgbClr val="F26B43"/>
          </p15:clr>
        </p15:guide>
        <p15:guide id="23" pos="5952" userDrawn="1">
          <p15:clr>
            <a:srgbClr val="F26B43"/>
          </p15:clr>
        </p15:guide>
        <p15:guide id="24" pos="5997" userDrawn="1">
          <p15:clr>
            <a:srgbClr val="F26B43"/>
          </p15:clr>
        </p15:guide>
        <p15:guide id="25" pos="6496" userDrawn="1">
          <p15:clr>
            <a:srgbClr val="F26B43"/>
          </p15:clr>
        </p15:guide>
        <p15:guide id="26" orient="horz" pos="2233" userDrawn="1">
          <p15:clr>
            <a:srgbClr val="F26B43"/>
          </p15:clr>
        </p15:guide>
        <p15:guide id="27" orient="horz" pos="1870" userDrawn="1">
          <p15:clr>
            <a:srgbClr val="F26B43"/>
          </p15:clr>
        </p15:guide>
        <p15:guide id="28" orient="horz" pos="1824" userDrawn="1">
          <p15:clr>
            <a:srgbClr val="F26B43"/>
          </p15:clr>
        </p15:guide>
        <p15:guide id="29" orient="horz" pos="1462" userDrawn="1">
          <p15:clr>
            <a:srgbClr val="F26B43"/>
          </p15:clr>
        </p15:guide>
        <p15:guide id="30" orient="horz" pos="1416" userDrawn="1">
          <p15:clr>
            <a:srgbClr val="F26B43"/>
          </p15:clr>
        </p15:guide>
        <p15:guide id="31" orient="horz" pos="1053" userDrawn="1">
          <p15:clr>
            <a:srgbClr val="F26B43"/>
          </p15:clr>
        </p15:guide>
        <p15:guide id="32" orient="horz" pos="1008" userDrawn="1">
          <p15:clr>
            <a:srgbClr val="F26B43"/>
          </p15:clr>
        </p15:guide>
        <p15:guide id="33" orient="horz" pos="645" userDrawn="1">
          <p15:clr>
            <a:srgbClr val="F26B43"/>
          </p15:clr>
        </p15:guide>
        <p15:guide id="34" orient="horz" pos="600" userDrawn="1">
          <p15:clr>
            <a:srgbClr val="F26B43"/>
          </p15:clr>
        </p15:guide>
        <p15:guide id="35" orient="horz" pos="214" userDrawn="1">
          <p15:clr>
            <a:srgbClr val="F26B43"/>
          </p15:clr>
        </p15:guide>
        <p15:guide id="36" orient="horz" pos="2278" userDrawn="1">
          <p15:clr>
            <a:srgbClr val="F26B43"/>
          </p15:clr>
        </p15:guide>
        <p15:guide id="37" orient="horz" pos="2641" userDrawn="1">
          <p15:clr>
            <a:srgbClr val="F26B43"/>
          </p15:clr>
        </p15:guide>
        <p15:guide id="38" orient="horz" pos="2686" userDrawn="1">
          <p15:clr>
            <a:srgbClr val="F26B43"/>
          </p15:clr>
        </p15:guide>
        <p15:guide id="39" orient="horz" pos="3049" userDrawn="1">
          <p15:clr>
            <a:srgbClr val="F26B43"/>
          </p15:clr>
        </p15:guide>
        <p15:guide id="40" orient="horz" pos="3095" userDrawn="1">
          <p15:clr>
            <a:srgbClr val="F26B43"/>
          </p15:clr>
        </p15:guide>
        <p15:guide id="41" orient="horz" pos="3435" userDrawn="1">
          <p15:clr>
            <a:srgbClr val="F26B43"/>
          </p15:clr>
        </p15:guide>
        <p15:guide id="42" orient="horz" pos="3662" userDrawn="1">
          <p15:clr>
            <a:srgbClr val="F26B43"/>
          </p15:clr>
        </p15:guide>
        <p15:guide id="44" orient="horz" pos="32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Hinweise zur Anwendung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376238" y="1018868"/>
            <a:ext cx="4932363" cy="419951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Die Bildplatzierungen </a:t>
            </a:r>
            <a:r>
              <a:rPr lang="de-DE" dirty="0"/>
              <a:t>sind beispielhaft. </a:t>
            </a:r>
            <a:r>
              <a:rPr lang="de-DE" dirty="0" smtClean="0"/>
              <a:t>Sie </a:t>
            </a:r>
            <a:r>
              <a:rPr lang="de-DE" dirty="0"/>
              <a:t>können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Bilder </a:t>
            </a:r>
            <a:r>
              <a:rPr lang="de-DE" b="1" dirty="0"/>
              <a:t>frei platzieren</a:t>
            </a:r>
            <a:r>
              <a:rPr lang="de-DE" dirty="0"/>
              <a:t>, </a:t>
            </a:r>
            <a:r>
              <a:rPr lang="de-DE" dirty="0" smtClean="0"/>
              <a:t>Sie </a:t>
            </a:r>
            <a:r>
              <a:rPr lang="de-DE" dirty="0"/>
              <a:t>müssen diese dabei </a:t>
            </a:r>
            <a:r>
              <a:rPr lang="de-DE" dirty="0" smtClean="0"/>
              <a:t>lediglich </a:t>
            </a:r>
            <a:br>
              <a:rPr lang="de-DE" dirty="0" smtClean="0"/>
            </a:br>
            <a:r>
              <a:rPr lang="de-DE" b="1" dirty="0" smtClean="0"/>
              <a:t>am </a:t>
            </a:r>
            <a:r>
              <a:rPr lang="de-DE" b="1" dirty="0"/>
              <a:t>Führungslinien-Raster ausrichten</a:t>
            </a:r>
            <a:r>
              <a:rPr lang="de-DE" dirty="0" smtClean="0"/>
              <a:t>. Die Führungslinien finden Sie unter dem Menüpunkt „Ansicht“.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indent="0">
              <a:buNone/>
            </a:pPr>
            <a:r>
              <a:rPr lang="de-DE" b="1" dirty="0" smtClean="0"/>
              <a:t>Die Fußzeile </a:t>
            </a:r>
            <a:r>
              <a:rPr lang="de-DE" b="1" dirty="0"/>
              <a:t>muss ausgefüllt werden</a:t>
            </a:r>
            <a:r>
              <a:rPr lang="de-DE" dirty="0"/>
              <a:t>.</a:t>
            </a:r>
            <a:r>
              <a:rPr lang="de-DE" b="1" dirty="0"/>
              <a:t> </a:t>
            </a:r>
            <a:r>
              <a:rPr lang="de-DE" dirty="0" smtClean="0"/>
              <a:t>Bitte wählen </a:t>
            </a:r>
            <a:br>
              <a:rPr lang="de-DE" dirty="0" smtClean="0"/>
            </a:br>
            <a:r>
              <a:rPr lang="de-DE" dirty="0" smtClean="0"/>
              <a:t>Sie </a:t>
            </a:r>
            <a:r>
              <a:rPr lang="de-DE" dirty="0"/>
              <a:t>im </a:t>
            </a:r>
            <a:r>
              <a:rPr lang="de-DE" dirty="0" smtClean="0"/>
              <a:t>Menü „Ansicht“ den </a:t>
            </a:r>
            <a:r>
              <a:rPr lang="de-DE" dirty="0"/>
              <a:t>Befehl </a:t>
            </a:r>
            <a:r>
              <a:rPr lang="de-DE" dirty="0" smtClean="0"/>
              <a:t>„Folienmaster“ </a:t>
            </a:r>
            <a:r>
              <a:rPr lang="de-DE" dirty="0"/>
              <a:t>und tragen Sie </a:t>
            </a:r>
            <a:r>
              <a:rPr lang="de-DE" dirty="0" smtClean="0"/>
              <a:t>hier Ihre </a:t>
            </a:r>
            <a:r>
              <a:rPr lang="de-DE" dirty="0"/>
              <a:t>Präsentationsangaben </a:t>
            </a:r>
            <a:r>
              <a:rPr lang="de-DE" dirty="0" smtClean="0"/>
              <a:t>und den </a:t>
            </a:r>
            <a:r>
              <a:rPr lang="de-DE" dirty="0"/>
              <a:t>letzten Aktualisierungsstand ein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(Bitte aktualisieren Sie ggf. auch die Jahresangabe nach dem </a:t>
            </a:r>
            <a:br>
              <a:rPr lang="de-DE" dirty="0" smtClean="0"/>
            </a:br>
            <a:r>
              <a:rPr lang="de-DE" dirty="0" smtClean="0"/>
              <a:t>Copyright-Hinweis.)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849007" y="1023447"/>
            <a:ext cx="4463392" cy="1223963"/>
            <a:chOff x="5849007" y="1023447"/>
            <a:chExt cx="4463392" cy="1223963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 rotWithShape="1">
            <a:blip r:embed="rId2"/>
            <a:srcRect l="33750" r="37381"/>
            <a:stretch/>
          </p:blipFill>
          <p:spPr>
            <a:xfrm>
              <a:off x="5849007" y="1023447"/>
              <a:ext cx="4463392" cy="1223963"/>
            </a:xfrm>
            <a:prstGeom prst="rect">
              <a:avLst/>
            </a:prstGeom>
          </p:spPr>
        </p:pic>
        <p:sp>
          <p:nvSpPr>
            <p:cNvPr id="7" name="Abgerundetes Rechteck 6"/>
            <p:cNvSpPr/>
            <p:nvPr/>
          </p:nvSpPr>
          <p:spPr>
            <a:xfrm>
              <a:off x="5858634" y="1348947"/>
              <a:ext cx="889007" cy="891528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 err="1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5858634" y="2169528"/>
            <a:ext cx="4453766" cy="1375360"/>
            <a:chOff x="5858634" y="2169528"/>
            <a:chExt cx="4453766" cy="1375360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 rotWithShape="1">
            <a:blip r:embed="rId3"/>
            <a:srcRect l="13942" t="-10615" r="60422" b="10615"/>
            <a:stretch/>
          </p:blipFill>
          <p:spPr>
            <a:xfrm>
              <a:off x="5858634" y="2169528"/>
              <a:ext cx="4453766" cy="1375360"/>
            </a:xfrm>
            <a:prstGeom prst="rect">
              <a:avLst/>
            </a:prstGeom>
          </p:spPr>
        </p:pic>
        <p:sp>
          <p:nvSpPr>
            <p:cNvPr id="9" name="Abgerundetes Rechteck 8"/>
            <p:cNvSpPr/>
            <p:nvPr/>
          </p:nvSpPr>
          <p:spPr>
            <a:xfrm>
              <a:off x="6846606" y="2653360"/>
              <a:ext cx="889007" cy="891528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3126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Kapitelfolie Überschrift Arial </a:t>
            </a:r>
            <a:r>
              <a:rPr lang="de-DE" dirty="0" err="1" smtClean="0"/>
              <a:t>Bold</a:t>
            </a:r>
            <a:r>
              <a:rPr lang="de-DE" dirty="0" smtClean="0"/>
              <a:t> auch mehrzeilig möglich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"/>
          </p:nvPr>
        </p:nvSpPr>
        <p:spPr>
          <a:xfrm>
            <a:off x="7035800" y="0"/>
            <a:ext cx="1584325" cy="2247900"/>
          </a:xfrm>
        </p:spPr>
      </p:sp>
      <p:sp>
        <p:nvSpPr>
          <p:cNvPr id="7" name="Bildplatzhalter 6"/>
          <p:cNvSpPr>
            <a:spLocks noGrp="1"/>
          </p:cNvSpPr>
          <p:nvPr>
            <p:ph type="pic" sz="quarter" idx="4294967295"/>
          </p:nvPr>
        </p:nvSpPr>
        <p:spPr>
          <a:xfrm>
            <a:off x="8693151" y="3616325"/>
            <a:ext cx="1995488" cy="2392363"/>
          </a:xfrm>
        </p:spPr>
      </p:sp>
      <p:sp>
        <p:nvSpPr>
          <p:cNvPr id="8" name="Bildplatzhalter 7"/>
          <p:cNvSpPr>
            <a:spLocks noGrp="1"/>
          </p:cNvSpPr>
          <p:nvPr>
            <p:ph type="pic" sz="quarter" idx="4294967295"/>
          </p:nvPr>
        </p:nvSpPr>
        <p:spPr>
          <a:xfrm>
            <a:off x="7035800" y="2320926"/>
            <a:ext cx="1584325" cy="3687762"/>
          </a:xfrm>
        </p:spPr>
      </p:sp>
      <p:sp>
        <p:nvSpPr>
          <p:cNvPr id="9" name="Bildplatzhalter 8"/>
          <p:cNvSpPr>
            <a:spLocks noGrp="1"/>
          </p:cNvSpPr>
          <p:nvPr>
            <p:ph type="pic" sz="quarter" idx="4294967295"/>
          </p:nvPr>
        </p:nvSpPr>
        <p:spPr>
          <a:xfrm>
            <a:off x="8693151" y="0"/>
            <a:ext cx="1995488" cy="3544888"/>
          </a:xfrm>
        </p:spPr>
      </p:sp>
    </p:spTree>
    <p:extLst>
      <p:ext uri="{BB962C8B-B14F-4D97-AF65-F5344CB8AC3E}">
        <p14:creationId xmlns:p14="http://schemas.microsoft.com/office/powerpoint/2010/main" val="261942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Textformatierungen </a:t>
            </a:r>
            <a:br>
              <a:rPr lang="de-DE" dirty="0"/>
            </a:br>
            <a:r>
              <a:rPr lang="de-DE" dirty="0"/>
              <a:t>mit Hilfe der Listenebene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376239" y="1615966"/>
            <a:ext cx="8243886" cy="3636964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Zwischenüberschrift: Arial </a:t>
            </a:r>
            <a:r>
              <a:rPr lang="de-DE" b="1" dirty="0" err="1"/>
              <a:t>Bold</a:t>
            </a:r>
            <a:r>
              <a:rPr lang="de-DE" b="1" dirty="0"/>
              <a:t> [1. Ebene – Formatierung fett]</a:t>
            </a:r>
          </a:p>
          <a:p>
            <a:pPr marL="0" indent="0">
              <a:buNone/>
            </a:pPr>
            <a:r>
              <a:rPr lang="de-DE" dirty="0"/>
              <a:t>Fließtext: Arial Regular [1. Ebene – ohne Formatierung]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Aufzählung erste Hierarchie [2. Ebene – 1 × „Einzug vergrößern“]</a:t>
            </a:r>
          </a:p>
          <a:p>
            <a:pPr marL="633413" indent="-107950"/>
            <a:r>
              <a:rPr lang="de-DE" dirty="0" smtClean="0"/>
              <a:t>Aufzählung zweite Hierarchie [3. Ebene – 2 × „Einzug vergrößern“]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57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Überschrift Arial Bold</a:t>
            </a:r>
            <a:br>
              <a:rPr lang="de-DE" smtClean="0"/>
            </a:br>
            <a:r>
              <a:rPr lang="de-DE" smtClean="0"/>
              <a:t>einzeilig oder zweizeilig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2"/>
          </p:nvPr>
        </p:nvSpPr>
        <p:spPr>
          <a:xfrm>
            <a:off x="6208713" y="0"/>
            <a:ext cx="4479925" cy="6008688"/>
          </a:xfrm>
        </p:spPr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</a:p>
          <a:p>
            <a:pPr marL="633413" indent="-107950"/>
            <a:r>
              <a:rPr lang="de-DE" dirty="0"/>
              <a:t>Aufzählung Arial Regular</a:t>
            </a:r>
          </a:p>
          <a:p>
            <a:pPr marL="633413" indent="-107950"/>
            <a:r>
              <a:rPr lang="de-DE" dirty="0"/>
              <a:t>Aufzählung Arial </a:t>
            </a:r>
            <a:r>
              <a:rPr lang="de-DE" dirty="0" smtClean="0"/>
              <a:t>Regular</a:t>
            </a:r>
          </a:p>
          <a:p>
            <a:pPr marL="633413" indent="-107950"/>
            <a:r>
              <a:rPr lang="de-DE" dirty="0" smtClean="0"/>
              <a:t>Aufzählung </a:t>
            </a:r>
            <a:r>
              <a:rPr lang="de-DE" dirty="0"/>
              <a:t>Arial Regular 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 smtClean="0"/>
              <a:t>quibus</a:t>
            </a:r>
            <a:endParaRPr lang="de-DE" dirty="0" smtClean="0"/>
          </a:p>
          <a:p>
            <a:pPr marL="52546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r>
              <a:rPr lang="de-DE" dirty="0" smtClean="0"/>
              <a:t>Aufzählung </a:t>
            </a:r>
            <a:r>
              <a:rPr lang="de-DE" dirty="0"/>
              <a:t>Arial Regular 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Aufzählung Arial Regular 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Aufzählung Arial Regular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10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1"/>
          <p:cNvSpPr>
            <a:spLocks noGrp="1"/>
          </p:cNvSpPr>
          <p:nvPr>
            <p:ph type="pic" sz="quarter" idx="1"/>
          </p:nvPr>
        </p:nvSpPr>
        <p:spPr>
          <a:xfrm>
            <a:off x="6208715" y="2320925"/>
            <a:ext cx="4479923" cy="2916238"/>
          </a:xfrm>
        </p:spPr>
      </p:sp>
      <p:sp>
        <p:nvSpPr>
          <p:cNvPr id="13" name="Bildplatzhalter 12"/>
          <p:cNvSpPr>
            <a:spLocks noGrp="1"/>
          </p:cNvSpPr>
          <p:nvPr>
            <p:ph type="pic" sz="quarter" idx="2"/>
          </p:nvPr>
        </p:nvSpPr>
        <p:spPr>
          <a:xfrm>
            <a:off x="6208715" y="1"/>
            <a:ext cx="4479923" cy="2247899"/>
          </a:xfrm>
        </p:spPr>
      </p:sp>
      <p:sp>
        <p:nvSpPr>
          <p:cNvPr id="5" name="Inhaltsplatzhalter 4"/>
          <p:cNvSpPr>
            <a:spLocks noGrp="1"/>
          </p:cNvSpPr>
          <p:nvPr>
            <p:ph sz="quarter" idx="4294967295"/>
          </p:nvPr>
        </p:nvSpPr>
        <p:spPr>
          <a:xfrm>
            <a:off x="376238" y="1600200"/>
            <a:ext cx="4932363" cy="3636962"/>
          </a:xfrm>
        </p:spPr>
        <p:txBody>
          <a:bodyPr/>
          <a:lstStyle/>
          <a:p>
            <a:r>
              <a:rPr lang="de-DE" dirty="0"/>
              <a:t>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</a:p>
          <a:p>
            <a:pPr marL="633413" indent="-107950"/>
            <a:r>
              <a:rPr lang="de-DE" dirty="0"/>
              <a:t>Aufzählung Arial Regular</a:t>
            </a:r>
          </a:p>
          <a:p>
            <a:pPr marL="633413" indent="-107950"/>
            <a:r>
              <a:rPr lang="de-DE" dirty="0"/>
              <a:t>Aufzählung Arial </a:t>
            </a:r>
            <a:r>
              <a:rPr lang="de-DE" dirty="0" smtClean="0"/>
              <a:t>Regular</a:t>
            </a:r>
          </a:p>
          <a:p>
            <a:pPr marL="633413" indent="-107950"/>
            <a:endParaRPr lang="de-DE" dirty="0"/>
          </a:p>
          <a:p>
            <a:r>
              <a:rPr lang="de-DE" dirty="0"/>
              <a:t>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</a:p>
          <a:p>
            <a:pPr marL="633413" indent="-107950"/>
            <a:r>
              <a:rPr lang="de-DE" dirty="0"/>
              <a:t>Aufzählung Arial Regular 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 </a:t>
            </a:r>
          </a:p>
          <a:p>
            <a:pPr marL="633413" indent="-107950"/>
            <a:r>
              <a:rPr lang="de-DE" dirty="0"/>
              <a:t>Aufzählung Arial Regular Aufzählung Arial Regular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357981" y="240300"/>
            <a:ext cx="4932363" cy="1233658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einzeilig oder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197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Arial </a:t>
            </a:r>
            <a:r>
              <a:rPr lang="de-DE" dirty="0" err="1"/>
              <a:t>Bold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einzeilig oder zweizeilig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76239" y="1600200"/>
            <a:ext cx="8243886" cy="3636964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Unterüberschrift Arial </a:t>
            </a:r>
            <a:r>
              <a:rPr lang="de-DE" b="1" dirty="0" err="1" smtClean="0"/>
              <a:t>Bold</a:t>
            </a:r>
            <a:r>
              <a:rPr lang="de-DE" b="1" dirty="0" smtClean="0"/>
              <a:t> einzeilig</a:t>
            </a:r>
          </a:p>
          <a:p>
            <a:pPr marL="0" indent="0">
              <a:buNone/>
            </a:pPr>
            <a:r>
              <a:rPr lang="de-DE" dirty="0" smtClean="0"/>
              <a:t>Fließtext Arial Regular. Si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illorem</a:t>
            </a:r>
            <a:r>
              <a:rPr lang="de-DE" dirty="0" smtClean="0"/>
              <a:t> </a:t>
            </a:r>
            <a:r>
              <a:rPr lang="de-DE" dirty="0" err="1" smtClean="0"/>
              <a:t>utem</a:t>
            </a:r>
            <a:r>
              <a:rPr lang="de-DE" dirty="0" smtClean="0"/>
              <a:t> </a:t>
            </a:r>
            <a:r>
              <a:rPr lang="de-DE" dirty="0" err="1" smtClean="0"/>
              <a:t>harument</a:t>
            </a:r>
            <a:r>
              <a:rPr lang="de-DE" dirty="0" smtClean="0"/>
              <a:t>, </a:t>
            </a:r>
            <a:r>
              <a:rPr lang="de-DE" dirty="0" err="1" smtClean="0"/>
              <a:t>omnimus</a:t>
            </a:r>
            <a:r>
              <a:rPr lang="de-DE" dirty="0" smtClean="0"/>
              <a:t> </a:t>
            </a:r>
            <a:r>
              <a:rPr lang="de-DE" dirty="0" err="1" smtClean="0"/>
              <a:t>antio</a:t>
            </a:r>
            <a:r>
              <a:rPr lang="de-DE" dirty="0" smtClean="0"/>
              <a:t>. </a:t>
            </a:r>
            <a:r>
              <a:rPr lang="de-DE" dirty="0" err="1" smtClean="0"/>
              <a:t>Nat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</a:t>
            </a:r>
            <a:r>
              <a:rPr lang="de-DE" dirty="0" err="1" smtClean="0"/>
              <a:t>elic</a:t>
            </a:r>
            <a:r>
              <a:rPr lang="de-DE" dirty="0" smtClean="0"/>
              <a:t> </a:t>
            </a:r>
            <a:r>
              <a:rPr lang="de-DE" dirty="0" err="1" smtClean="0"/>
              <a:t>tendaer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um, </a:t>
            </a:r>
            <a:r>
              <a:rPr lang="de-DE" dirty="0" err="1" smtClean="0"/>
              <a:t>sae</a:t>
            </a:r>
            <a:r>
              <a:rPr lang="de-DE" dirty="0" smtClean="0"/>
              <a:t> la </a:t>
            </a:r>
            <a:r>
              <a:rPr lang="de-DE" dirty="0" err="1" smtClean="0"/>
              <a:t>nosa</a:t>
            </a:r>
            <a:r>
              <a:rPr lang="de-DE" dirty="0" smtClean="0"/>
              <a:t> </a:t>
            </a:r>
            <a:r>
              <a:rPr lang="de-DE" dirty="0" err="1" smtClean="0"/>
              <a:t>doloreresti</a:t>
            </a:r>
            <a:r>
              <a:rPr lang="de-DE" dirty="0" smtClean="0"/>
              <a:t> </a:t>
            </a:r>
            <a:r>
              <a:rPr lang="de-DE" dirty="0" err="1" smtClean="0"/>
              <a:t>dolorepe</a:t>
            </a:r>
            <a:r>
              <a:rPr lang="de-DE" dirty="0" smtClean="0"/>
              <a:t> </a:t>
            </a:r>
            <a:r>
              <a:rPr lang="de-DE" dirty="0" err="1" smtClean="0"/>
              <a:t>volorec</a:t>
            </a:r>
            <a:r>
              <a:rPr lang="de-DE" dirty="0" smtClean="0"/>
              <a:t> </a:t>
            </a:r>
            <a:r>
              <a:rPr lang="de-DE" dirty="0" err="1" smtClean="0"/>
              <a:t>aboreperi</a:t>
            </a:r>
            <a:r>
              <a:rPr lang="de-DE" dirty="0" smtClean="0"/>
              <a:t> </a:t>
            </a:r>
            <a:r>
              <a:rPr lang="de-DE" dirty="0" err="1" smtClean="0"/>
              <a:t>sant</a:t>
            </a:r>
            <a:r>
              <a:rPr lang="de-DE" dirty="0" smtClean="0"/>
              <a:t> </a:t>
            </a:r>
            <a:r>
              <a:rPr lang="de-DE" dirty="0" err="1" smtClean="0"/>
              <a:t>idundiatibus</a:t>
            </a:r>
            <a:r>
              <a:rPr lang="de-DE" dirty="0" smtClean="0"/>
              <a:t> </a:t>
            </a:r>
            <a:r>
              <a:rPr lang="de-DE" dirty="0" err="1" smtClean="0"/>
              <a:t>debit</a:t>
            </a:r>
            <a:r>
              <a:rPr lang="de-DE" dirty="0" smtClean="0"/>
              <a:t> </a:t>
            </a:r>
            <a:r>
              <a:rPr lang="de-DE" dirty="0" err="1" smtClean="0"/>
              <a:t>facea</a:t>
            </a:r>
            <a:r>
              <a:rPr lang="de-DE" dirty="0" smtClean="0"/>
              <a:t> </a:t>
            </a:r>
            <a:r>
              <a:rPr lang="de-DE" dirty="0" err="1" smtClean="0"/>
              <a:t>inti</a:t>
            </a:r>
            <a:r>
              <a:rPr lang="de-DE" dirty="0" smtClean="0"/>
              <a:t> </a:t>
            </a:r>
            <a:r>
              <a:rPr lang="de-DE" dirty="0" err="1" smtClean="0"/>
              <a:t>omnimus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vellis</a:t>
            </a:r>
            <a:r>
              <a:rPr lang="de-DE" dirty="0" smtClean="0"/>
              <a:t> </a:t>
            </a:r>
            <a:r>
              <a:rPr lang="de-DE" dirty="0" err="1" smtClean="0"/>
              <a:t>dit</a:t>
            </a:r>
            <a:r>
              <a:rPr lang="de-DE" dirty="0" smtClean="0"/>
              <a:t> et, </a:t>
            </a:r>
            <a:r>
              <a:rPr lang="de-DE" dirty="0" err="1" smtClean="0"/>
              <a:t>velit</a:t>
            </a:r>
            <a:r>
              <a:rPr lang="de-DE" dirty="0" smtClean="0"/>
              <a:t> </a:t>
            </a:r>
            <a:r>
              <a:rPr lang="de-DE" dirty="0" err="1" smtClean="0"/>
              <a:t>quibuscia</a:t>
            </a:r>
            <a:r>
              <a:rPr lang="de-DE" dirty="0" smtClean="0"/>
              <a:t> </a:t>
            </a:r>
            <a:r>
              <a:rPr lang="de-DE" dirty="0" err="1" smtClean="0"/>
              <a:t>nimaxim</a:t>
            </a:r>
            <a:r>
              <a:rPr lang="de-DE" dirty="0" smtClean="0"/>
              <a:t> </a:t>
            </a:r>
            <a:r>
              <a:rPr lang="de-DE" dirty="0" err="1" smtClean="0"/>
              <a:t>inctemporum</a:t>
            </a:r>
            <a:r>
              <a:rPr lang="de-DE" dirty="0" smtClean="0"/>
              <a:t> </a:t>
            </a:r>
            <a:r>
              <a:rPr lang="de-DE" dirty="0" err="1" smtClean="0"/>
              <a:t>harchilit</a:t>
            </a:r>
            <a:r>
              <a:rPr lang="de-DE" dirty="0" smtClean="0"/>
              <a:t>, </a:t>
            </a:r>
            <a:r>
              <a:rPr lang="de-DE" dirty="0" err="1" smtClean="0"/>
              <a:t>untur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quatur</a:t>
            </a:r>
            <a:r>
              <a:rPr lang="de-DE" dirty="0" smtClean="0"/>
              <a:t>? </a:t>
            </a:r>
            <a:r>
              <a:rPr lang="de-DE" dirty="0" err="1" smtClean="0"/>
              <a:t>Ique</a:t>
            </a:r>
            <a:r>
              <a:rPr lang="de-DE" dirty="0" smtClean="0"/>
              <a:t> </a:t>
            </a:r>
            <a:r>
              <a:rPr lang="de-DE" dirty="0" err="1" smtClean="0"/>
              <a:t>commolupiet</a:t>
            </a:r>
            <a:r>
              <a:rPr lang="de-DE" dirty="0" smtClean="0"/>
              <a:t>, </a:t>
            </a:r>
            <a:r>
              <a:rPr lang="de-DE" dirty="0" err="1" smtClean="0"/>
              <a:t>quamus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Magnim</a:t>
            </a:r>
            <a:r>
              <a:rPr lang="de-DE" dirty="0" smtClean="0"/>
              <a:t> </a:t>
            </a:r>
            <a:r>
              <a:rPr lang="de-DE" dirty="0" err="1" smtClean="0"/>
              <a:t>facient</a:t>
            </a:r>
            <a:r>
              <a:rPr lang="de-DE" dirty="0" smtClean="0"/>
              <a:t> </a:t>
            </a:r>
            <a:r>
              <a:rPr lang="de-DE" dirty="0" err="1" smtClean="0"/>
              <a:t>audant</a:t>
            </a:r>
            <a:r>
              <a:rPr lang="de-DE" dirty="0" smtClean="0"/>
              <a:t> </a:t>
            </a:r>
            <a:r>
              <a:rPr lang="de-DE" dirty="0" err="1" smtClean="0"/>
              <a:t>pos</a:t>
            </a:r>
            <a:r>
              <a:rPr lang="de-DE" dirty="0" smtClean="0"/>
              <a:t> </a:t>
            </a:r>
            <a:r>
              <a:rPr lang="de-DE" dirty="0" err="1" smtClean="0"/>
              <a:t>ento</a:t>
            </a:r>
            <a:r>
              <a:rPr lang="de-DE" dirty="0" smtClean="0"/>
              <a:t> </a:t>
            </a:r>
            <a:r>
              <a:rPr lang="de-DE" dirty="0" err="1" smtClean="0"/>
              <a:t>evel</a:t>
            </a:r>
            <a:r>
              <a:rPr lang="de-DE" dirty="0" smtClean="0"/>
              <a:t> </a:t>
            </a:r>
            <a:r>
              <a:rPr lang="de-DE" dirty="0" err="1" smtClean="0"/>
              <a:t>eturerf</a:t>
            </a:r>
            <a:r>
              <a:rPr lang="de-DE" dirty="0" smtClean="0"/>
              <a:t> </a:t>
            </a:r>
            <a:r>
              <a:rPr lang="de-DE" dirty="0" err="1" smtClean="0"/>
              <a:t>erescie</a:t>
            </a:r>
            <a:r>
              <a:rPr lang="de-DE" dirty="0" smtClean="0"/>
              <a:t> </a:t>
            </a:r>
            <a:r>
              <a:rPr lang="de-DE" dirty="0" err="1" smtClean="0"/>
              <a:t>tustrum</a:t>
            </a:r>
            <a:r>
              <a:rPr lang="de-DE" dirty="0" smtClean="0"/>
              <a:t>. </a:t>
            </a:r>
            <a:r>
              <a:rPr lang="de-DE" dirty="0" err="1" smtClean="0"/>
              <a:t>Ulluptur</a:t>
            </a:r>
            <a:r>
              <a:rPr lang="de-DE" dirty="0" smtClean="0"/>
              <a:t> </a:t>
            </a:r>
            <a:r>
              <a:rPr lang="de-DE" dirty="0" err="1" smtClean="0"/>
              <a:t>seristese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necerest</a:t>
            </a:r>
            <a:r>
              <a:rPr lang="de-DE" dirty="0" smtClean="0"/>
              <a:t> </a:t>
            </a:r>
            <a:r>
              <a:rPr lang="de-DE" dirty="0" err="1" smtClean="0"/>
              <a:t>autem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et </a:t>
            </a:r>
            <a:r>
              <a:rPr lang="de-DE" dirty="0" err="1" smtClean="0"/>
              <a:t>voluptatur</a:t>
            </a:r>
            <a:r>
              <a:rPr lang="de-DE" dirty="0" smtClean="0"/>
              <a:t>,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nonse</a:t>
            </a:r>
            <a:r>
              <a:rPr lang="de-DE" dirty="0" smtClean="0"/>
              <a:t> </a:t>
            </a:r>
            <a:r>
              <a:rPr lang="de-DE" dirty="0" err="1" smtClean="0"/>
              <a:t>susa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et </a:t>
            </a:r>
            <a:r>
              <a:rPr lang="de-DE" dirty="0" err="1" smtClean="0"/>
              <a:t>excerestia</a:t>
            </a:r>
            <a:r>
              <a:rPr lang="de-DE" dirty="0" smtClean="0"/>
              <a:t> </a:t>
            </a:r>
            <a:r>
              <a:rPr lang="de-DE" dirty="0" err="1" smtClean="0"/>
              <a:t>porpore</a:t>
            </a:r>
            <a:r>
              <a:rPr lang="de-DE" dirty="0" smtClean="0"/>
              <a:t> in </a:t>
            </a:r>
            <a:r>
              <a:rPr lang="de-DE" dirty="0" err="1" smtClean="0"/>
              <a:t>conecus</a:t>
            </a:r>
            <a:r>
              <a:rPr lang="de-DE" dirty="0" smtClean="0"/>
              <a:t>, </a:t>
            </a:r>
            <a:r>
              <a:rPr lang="de-DE" dirty="0" err="1" smtClean="0"/>
              <a:t>ium</a:t>
            </a:r>
            <a:r>
              <a:rPr lang="de-DE" dirty="0" smtClean="0"/>
              <a:t> </a:t>
            </a:r>
            <a:r>
              <a:rPr lang="de-DE" dirty="0" err="1" smtClean="0"/>
              <a:t>andaerf</a:t>
            </a:r>
            <a:r>
              <a:rPr lang="de-DE" dirty="0" smtClean="0"/>
              <a:t> </a:t>
            </a:r>
            <a:r>
              <a:rPr lang="de-DE" dirty="0" err="1" smtClean="0"/>
              <a:t>eribusae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Nam </a:t>
            </a:r>
            <a:r>
              <a:rPr lang="de-DE" dirty="0" err="1"/>
              <a:t>esecus</a:t>
            </a:r>
            <a:r>
              <a:rPr lang="de-DE" dirty="0"/>
              <a:t>, </a:t>
            </a:r>
            <a:r>
              <a:rPr lang="de-DE" dirty="0" err="1"/>
              <a:t>vernatur</a:t>
            </a:r>
            <a:r>
              <a:rPr lang="de-DE" dirty="0"/>
              <a:t> </a:t>
            </a:r>
            <a:r>
              <a:rPr lang="de-DE" dirty="0" err="1"/>
              <a:t>soluptat</a:t>
            </a:r>
            <a:r>
              <a:rPr lang="de-DE" dirty="0"/>
              <a:t>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fugia</a:t>
            </a:r>
            <a:r>
              <a:rPr lang="de-DE" dirty="0"/>
              <a:t> </a:t>
            </a:r>
            <a:r>
              <a:rPr lang="de-DE" dirty="0" err="1"/>
              <a:t>corios</a:t>
            </a:r>
            <a:r>
              <a:rPr lang="de-DE" dirty="0"/>
              <a:t> </a:t>
            </a:r>
            <a:r>
              <a:rPr lang="de-DE" dirty="0" err="1"/>
              <a:t>eatur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nosapietur</a:t>
            </a:r>
            <a:r>
              <a:rPr lang="de-DE" dirty="0"/>
              <a:t> </a:t>
            </a:r>
            <a:r>
              <a:rPr lang="de-DE" dirty="0" err="1"/>
              <a:t>rernatur</a:t>
            </a:r>
            <a:r>
              <a:rPr lang="de-DE" dirty="0"/>
              <a:t> </a:t>
            </a:r>
            <a:r>
              <a:rPr lang="de-DE" dirty="0" err="1"/>
              <a:t>aliquam</a:t>
            </a:r>
            <a:r>
              <a:rPr lang="de-DE" dirty="0"/>
              <a:t>, </a:t>
            </a:r>
            <a:r>
              <a:rPr lang="de-DE" dirty="0" err="1"/>
              <a:t>officiis</a:t>
            </a:r>
            <a:r>
              <a:rPr lang="de-DE" dirty="0"/>
              <a:t> </a:t>
            </a:r>
            <a:r>
              <a:rPr lang="de-DE" dirty="0" err="1"/>
              <a:t>sae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vendictur</a:t>
            </a:r>
            <a:r>
              <a:rPr lang="de-DE" dirty="0"/>
              <a:t>? </a:t>
            </a:r>
            <a:r>
              <a:rPr lang="de-DE" dirty="0" err="1"/>
              <a:t>Quiam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dem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alis</a:t>
            </a:r>
            <a:r>
              <a:rPr lang="de-DE" dirty="0"/>
              <a:t> </a:t>
            </a:r>
            <a:r>
              <a:rPr lang="de-DE" dirty="0" err="1"/>
              <a:t>delentia</a:t>
            </a:r>
            <a:r>
              <a:rPr lang="de-DE" dirty="0"/>
              <a:t> </a:t>
            </a:r>
            <a:r>
              <a:rPr lang="de-DE" dirty="0" err="1"/>
              <a:t>sequo</a:t>
            </a:r>
            <a:r>
              <a:rPr lang="de-DE" dirty="0"/>
              <a:t> </a:t>
            </a:r>
            <a:r>
              <a:rPr lang="de-DE" dirty="0" err="1"/>
              <a:t>blandant</a:t>
            </a:r>
            <a:r>
              <a:rPr lang="de-DE" dirty="0"/>
              <a:t> </a:t>
            </a:r>
            <a:r>
              <a:rPr lang="de-DE" dirty="0" err="1"/>
              <a:t>doloremquaes</a:t>
            </a:r>
            <a:r>
              <a:rPr lang="de-DE" dirty="0"/>
              <a:t> </a:t>
            </a:r>
            <a:r>
              <a:rPr lang="de-DE" dirty="0" err="1"/>
              <a:t>ipsunt</a:t>
            </a:r>
            <a:r>
              <a:rPr lang="de-DE" dirty="0"/>
              <a:t>,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moluptia</a:t>
            </a:r>
            <a:r>
              <a:rPr lang="de-DE" dirty="0"/>
              <a:t>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volo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nonecae</a:t>
            </a:r>
            <a:r>
              <a:rPr lang="de-DE" dirty="0"/>
              <a:t> </a:t>
            </a: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rendis</a:t>
            </a:r>
            <a:r>
              <a:rPr lang="de-DE" dirty="0"/>
              <a:t> esse </a:t>
            </a:r>
            <a:r>
              <a:rPr lang="de-DE" dirty="0" err="1"/>
              <a:t>doluptio</a:t>
            </a:r>
            <a:r>
              <a:rPr lang="de-DE" dirty="0"/>
              <a:t> </a:t>
            </a:r>
            <a:r>
              <a:rPr lang="de-DE" dirty="0" err="1"/>
              <a:t>inumque</a:t>
            </a:r>
            <a:r>
              <a:rPr lang="de-DE" dirty="0"/>
              <a:t> </a:t>
            </a:r>
            <a:r>
              <a:rPr lang="de-DE" dirty="0" err="1"/>
              <a:t>doloreheni</a:t>
            </a:r>
            <a:r>
              <a:rPr lang="de-DE" dirty="0"/>
              <a:t> </a:t>
            </a:r>
            <a:r>
              <a:rPr lang="de-DE" dirty="0" err="1"/>
              <a:t>nobitat</a:t>
            </a:r>
            <a:r>
              <a:rPr lang="de-DE" dirty="0"/>
              <a:t> </a:t>
            </a:r>
            <a:r>
              <a:rPr lang="de-DE" dirty="0" err="1"/>
              <a:t>inveliat.Onectat</a:t>
            </a:r>
            <a:r>
              <a:rPr lang="de-DE" dirty="0"/>
              <a:t>. </a:t>
            </a:r>
            <a:r>
              <a:rPr lang="de-DE" dirty="0" err="1"/>
              <a:t>Dus</a:t>
            </a:r>
            <a:r>
              <a:rPr lang="de-DE" dirty="0"/>
              <a:t> </a:t>
            </a:r>
            <a:r>
              <a:rPr lang="de-DE" dirty="0" err="1"/>
              <a:t>dunde</a:t>
            </a:r>
            <a:r>
              <a:rPr lang="de-DE" dirty="0"/>
              <a:t> </a:t>
            </a:r>
            <a:r>
              <a:rPr lang="de-DE" dirty="0" err="1"/>
              <a:t>prem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quate</a:t>
            </a:r>
            <a:r>
              <a:rPr lang="de-DE" dirty="0"/>
              <a:t> </a:t>
            </a:r>
            <a:r>
              <a:rPr lang="de-DE" dirty="0" err="1"/>
              <a:t>volorem</a:t>
            </a:r>
            <a:r>
              <a:rPr lang="de-DE" dirty="0"/>
              <a:t> </a:t>
            </a:r>
            <a:r>
              <a:rPr lang="de-DE" dirty="0" err="1"/>
              <a:t>delendel</a:t>
            </a:r>
            <a:r>
              <a:rPr lang="de-DE" dirty="0"/>
              <a:t> mi, </a:t>
            </a:r>
            <a:r>
              <a:rPr lang="de-DE" dirty="0" err="1"/>
              <a:t>apic</a:t>
            </a:r>
            <a:r>
              <a:rPr lang="de-DE" dirty="0"/>
              <a:t> </a:t>
            </a:r>
            <a:r>
              <a:rPr lang="de-DE" dirty="0" err="1"/>
              <a:t>tecus</a:t>
            </a:r>
            <a:r>
              <a:rPr lang="de-DE" dirty="0"/>
              <a:t>, </a:t>
            </a:r>
            <a:r>
              <a:rPr lang="de-DE" dirty="0" err="1"/>
              <a:t>site</a:t>
            </a:r>
            <a:r>
              <a:rPr lang="de-DE" dirty="0"/>
              <a:t> </a:t>
            </a: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escia</a:t>
            </a:r>
            <a:r>
              <a:rPr lang="de-DE" dirty="0"/>
              <a:t> </a:t>
            </a:r>
            <a:r>
              <a:rPr lang="de-DE" dirty="0" err="1"/>
              <a:t>volendi</a:t>
            </a:r>
            <a:r>
              <a:rPr lang="de-DE" dirty="0"/>
              <a:t> </a:t>
            </a:r>
            <a:r>
              <a:rPr lang="de-DE" dirty="0" err="1"/>
              <a:t>oriaspiciis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velessusa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</a:t>
            </a:r>
            <a:r>
              <a:rPr lang="de-DE" dirty="0" err="1"/>
              <a:t>tiat</a:t>
            </a:r>
            <a:r>
              <a:rPr lang="de-DE" dirty="0"/>
              <a:t>-</a:t>
            </a:r>
            <a:br>
              <a:rPr lang="de-DE" dirty="0"/>
            </a:br>
            <a:r>
              <a:rPr lang="de-DE" dirty="0" err="1"/>
              <a:t>ectius</a:t>
            </a:r>
            <a:r>
              <a:rPr lang="de-DE" dirty="0"/>
              <a:t> quas quo </a:t>
            </a:r>
            <a:r>
              <a:rPr lang="de-DE" dirty="0" err="1"/>
              <a:t>iducius</a:t>
            </a:r>
            <a:r>
              <a:rPr lang="de-DE" dirty="0"/>
              <a:t> </a:t>
            </a:r>
            <a:r>
              <a:rPr lang="de-DE" dirty="0" err="1"/>
              <a:t>sedis</a:t>
            </a:r>
            <a:r>
              <a:rPr lang="de-DE" dirty="0"/>
              <a:t> </a:t>
            </a:r>
            <a:r>
              <a:rPr lang="de-DE" dirty="0" err="1"/>
              <a:t>sum</a:t>
            </a:r>
            <a:r>
              <a:rPr lang="de-DE" dirty="0"/>
              <a:t> et </a:t>
            </a:r>
            <a:r>
              <a:rPr lang="de-DE" dirty="0" err="1"/>
              <a:t>ulparias</a:t>
            </a:r>
            <a:r>
              <a:rPr lang="de-DE" dirty="0"/>
              <a:t> </a:t>
            </a:r>
            <a:r>
              <a:rPr lang="de-DE" dirty="0" err="1"/>
              <a:t>endias</a:t>
            </a:r>
            <a:r>
              <a:rPr lang="de-DE" dirty="0"/>
              <a:t> </a:t>
            </a:r>
            <a:r>
              <a:rPr lang="de-DE" dirty="0" err="1"/>
              <a:t>autem</a:t>
            </a:r>
            <a:r>
              <a:rPr lang="de-DE" dirty="0"/>
              <a:t>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quia</a:t>
            </a:r>
            <a:r>
              <a:rPr lang="de-DE" dirty="0"/>
              <a:t> </a:t>
            </a:r>
            <a:r>
              <a:rPr lang="de-DE" dirty="0" err="1"/>
              <a:t>corum</a:t>
            </a:r>
            <a:r>
              <a:rPr lang="de-DE" dirty="0"/>
              <a:t> </a:t>
            </a:r>
            <a:r>
              <a:rPr lang="de-DE" dirty="0" err="1"/>
              <a:t>fugiae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593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Überschrift Arial Bold</a:t>
            </a:r>
            <a:br>
              <a:rPr lang="de-DE" smtClean="0"/>
            </a:br>
            <a:r>
              <a:rPr lang="de-DE" smtClean="0"/>
              <a:t>einzeilig oder zweizeilig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2"/>
          </p:nvPr>
        </p:nvSpPr>
        <p:spPr/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Fließtext Arial Regular. </a:t>
            </a:r>
            <a:r>
              <a:rPr lang="de-DE" dirty="0" err="1"/>
              <a:t>Rovidelestios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,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beatior</a:t>
            </a:r>
            <a:r>
              <a:rPr lang="de-DE" dirty="0"/>
              <a:t>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,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  <a:r>
              <a:rPr lang="de-DE" dirty="0" err="1"/>
              <a:t>dolo</a:t>
            </a:r>
            <a:r>
              <a:rPr lang="de-DE" dirty="0"/>
              <a:t> </a:t>
            </a:r>
            <a:r>
              <a:rPr lang="de-DE" dirty="0" err="1"/>
              <a:t>odit</a:t>
            </a:r>
            <a:r>
              <a:rPr lang="de-DE" dirty="0"/>
              <a:t> </a:t>
            </a:r>
            <a:r>
              <a:rPr lang="de-DE" b="1" dirty="0"/>
              <a:t>Hervorhebung</a:t>
            </a:r>
            <a:r>
              <a:rPr lang="de-DE" dirty="0"/>
              <a:t>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totas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mi, </a:t>
            </a:r>
            <a:r>
              <a:rPr lang="de-DE" dirty="0" err="1"/>
              <a:t>as</a:t>
            </a:r>
            <a:r>
              <a:rPr lang="de-DE" dirty="0"/>
              <a:t> et </a:t>
            </a:r>
            <a:r>
              <a:rPr lang="de-DE" dirty="0" err="1"/>
              <a:t>amus</a:t>
            </a:r>
            <a:r>
              <a:rPr lang="de-DE" dirty="0"/>
              <a:t>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ditibus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officto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Luptatem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elis</a:t>
            </a:r>
            <a:r>
              <a:rPr lang="de-DE" dirty="0"/>
              <a:t> </a:t>
            </a:r>
            <a:r>
              <a:rPr lang="de-DE" dirty="0" err="1"/>
              <a:t>suntem</a:t>
            </a:r>
            <a:r>
              <a:rPr lang="de-DE" dirty="0"/>
              <a:t> </a:t>
            </a:r>
            <a:r>
              <a:rPr lang="de-DE" dirty="0" err="1"/>
              <a:t>adit</a:t>
            </a:r>
            <a:r>
              <a:rPr lang="de-DE" dirty="0"/>
              <a:t> quo mi, </a:t>
            </a:r>
            <a:r>
              <a:rPr lang="de-DE" dirty="0" err="1"/>
              <a:t>simporeped</a:t>
            </a:r>
            <a:r>
              <a:rPr lang="de-DE" dirty="0"/>
              <a:t> </a:t>
            </a:r>
            <a:r>
              <a:rPr lang="de-DE" dirty="0" err="1"/>
              <a:t>molo</a:t>
            </a:r>
            <a:r>
              <a:rPr lang="de-DE" dirty="0"/>
              <a:t> </a:t>
            </a:r>
            <a:r>
              <a:rPr lang="de-DE" dirty="0" err="1"/>
              <a:t>volorun</a:t>
            </a:r>
            <a:r>
              <a:rPr lang="de-DE" dirty="0"/>
              <a:t> </a:t>
            </a:r>
            <a:r>
              <a:rPr lang="de-DE" dirty="0" err="1"/>
              <a:t>quos</a:t>
            </a:r>
            <a:r>
              <a:rPr lang="de-DE" dirty="0"/>
              <a:t> </a:t>
            </a:r>
            <a:r>
              <a:rPr lang="de-DE" dirty="0" err="1"/>
              <a:t>ese</a:t>
            </a:r>
            <a:r>
              <a:rPr lang="de-DE" dirty="0"/>
              <a:t> </a:t>
            </a:r>
            <a:r>
              <a:rPr lang="de-DE" b="1" dirty="0"/>
              <a:t>Hervorhebung</a:t>
            </a:r>
            <a:r>
              <a:rPr lang="de-DE" dirty="0"/>
              <a:t>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dollanti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porempername</a:t>
            </a:r>
            <a:r>
              <a:rPr lang="de-DE" dirty="0"/>
              <a:t> </a:t>
            </a:r>
            <a:r>
              <a:rPr lang="de-DE" dirty="0" err="1"/>
              <a:t>offi-cim</a:t>
            </a:r>
            <a:r>
              <a:rPr lang="de-DE" dirty="0"/>
              <a:t> </a:t>
            </a:r>
            <a:r>
              <a:rPr lang="de-DE" dirty="0" err="1"/>
              <a:t>aximolu</a:t>
            </a:r>
            <a:r>
              <a:rPr lang="de-DE" dirty="0"/>
              <a:t> </a:t>
            </a:r>
            <a:r>
              <a:rPr lang="de-DE" dirty="0" err="1"/>
              <a:t>pientis</a:t>
            </a:r>
            <a:r>
              <a:rPr lang="de-DE" dirty="0"/>
              <a:t> si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mod</a:t>
            </a:r>
            <a:r>
              <a:rPr lang="de-DE" dirty="0"/>
              <a:t> </a:t>
            </a:r>
            <a:r>
              <a:rPr lang="de-DE" dirty="0" err="1"/>
              <a:t>quatis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officie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256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"/>
          </p:nvPr>
        </p:nvSpPr>
        <p:spPr>
          <a:xfrm>
            <a:off x="9520238" y="0"/>
            <a:ext cx="1168400" cy="6008687"/>
          </a:xfrm>
        </p:spPr>
      </p:sp>
      <p:sp>
        <p:nvSpPr>
          <p:cNvPr id="7" name="Bildplatzhalter 6"/>
          <p:cNvSpPr>
            <a:spLocks noGrp="1"/>
          </p:cNvSpPr>
          <p:nvPr>
            <p:ph type="pic" sz="quarter" idx="2"/>
          </p:nvPr>
        </p:nvSpPr>
        <p:spPr>
          <a:xfrm>
            <a:off x="6208715" y="1"/>
            <a:ext cx="3240086" cy="6008687"/>
          </a:xfrm>
        </p:spPr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376238" y="269875"/>
            <a:ext cx="5316538" cy="682625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 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4294967295"/>
          </p:nvPr>
        </p:nvSpPr>
        <p:spPr>
          <a:xfrm>
            <a:off x="376238" y="967750"/>
            <a:ext cx="4932363" cy="363696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Fließtext Arial Regular. </a:t>
            </a:r>
            <a:r>
              <a:rPr lang="de-DE" dirty="0" err="1"/>
              <a:t>Rovidelestios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,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beatior</a:t>
            </a:r>
            <a:r>
              <a:rPr lang="de-DE" dirty="0"/>
              <a:t>-empor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,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  <a:r>
              <a:rPr lang="de-DE" dirty="0" err="1"/>
              <a:t>dolo</a:t>
            </a:r>
            <a:r>
              <a:rPr lang="de-DE" dirty="0"/>
              <a:t> </a:t>
            </a:r>
            <a:r>
              <a:rPr lang="de-DE" dirty="0" err="1"/>
              <a:t>odit</a:t>
            </a:r>
            <a:r>
              <a:rPr lang="de-DE" dirty="0"/>
              <a:t> Hervorhebung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totas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mi, </a:t>
            </a:r>
            <a:r>
              <a:rPr lang="de-DE" dirty="0" err="1"/>
              <a:t>as</a:t>
            </a:r>
            <a:r>
              <a:rPr lang="de-DE" dirty="0"/>
              <a:t> et </a:t>
            </a:r>
            <a:r>
              <a:rPr lang="de-DE" dirty="0" err="1"/>
              <a:t>amus</a:t>
            </a:r>
            <a:r>
              <a:rPr lang="de-DE" dirty="0"/>
              <a:t>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ditibus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officto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Luptatem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elis</a:t>
            </a:r>
            <a:r>
              <a:rPr lang="de-DE" dirty="0"/>
              <a:t> </a:t>
            </a:r>
            <a:r>
              <a:rPr lang="de-DE" dirty="0" err="1"/>
              <a:t>suntem</a:t>
            </a:r>
            <a:r>
              <a:rPr lang="de-DE" dirty="0"/>
              <a:t> </a:t>
            </a:r>
            <a:r>
              <a:rPr lang="de-DE" dirty="0" err="1"/>
              <a:t>adit</a:t>
            </a:r>
            <a:r>
              <a:rPr lang="de-DE" dirty="0"/>
              <a:t> quo mi, </a:t>
            </a:r>
            <a:r>
              <a:rPr lang="de-DE" dirty="0" err="1"/>
              <a:t>simporeped</a:t>
            </a:r>
            <a:r>
              <a:rPr lang="de-DE" dirty="0"/>
              <a:t> </a:t>
            </a:r>
            <a:r>
              <a:rPr lang="de-DE" dirty="0" err="1"/>
              <a:t>molo</a:t>
            </a:r>
            <a:r>
              <a:rPr lang="de-DE" dirty="0"/>
              <a:t> </a:t>
            </a:r>
            <a:r>
              <a:rPr lang="de-DE" dirty="0" err="1"/>
              <a:t>volorun</a:t>
            </a:r>
            <a:r>
              <a:rPr lang="de-DE" dirty="0"/>
              <a:t> </a:t>
            </a:r>
            <a:r>
              <a:rPr lang="de-DE" dirty="0" err="1"/>
              <a:t>quos</a:t>
            </a:r>
            <a:r>
              <a:rPr lang="de-DE" dirty="0"/>
              <a:t> </a:t>
            </a:r>
            <a:r>
              <a:rPr lang="de-DE" dirty="0" err="1"/>
              <a:t>ese</a:t>
            </a:r>
            <a:r>
              <a:rPr lang="de-DE" dirty="0"/>
              <a:t> Hervorhebung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dollanti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porempername</a:t>
            </a:r>
            <a:r>
              <a:rPr lang="de-DE" dirty="0"/>
              <a:t> </a:t>
            </a:r>
            <a:r>
              <a:rPr lang="de-DE" dirty="0" err="1"/>
              <a:t>offi-cim</a:t>
            </a:r>
            <a:r>
              <a:rPr lang="de-DE" dirty="0"/>
              <a:t> </a:t>
            </a:r>
            <a:r>
              <a:rPr lang="de-DE" dirty="0" err="1"/>
              <a:t>aximolu</a:t>
            </a:r>
            <a:r>
              <a:rPr lang="de-DE" dirty="0"/>
              <a:t> </a:t>
            </a:r>
            <a:r>
              <a:rPr lang="de-DE" dirty="0" err="1"/>
              <a:t>pientis</a:t>
            </a:r>
            <a:r>
              <a:rPr lang="de-DE" dirty="0"/>
              <a:t> si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mod</a:t>
            </a:r>
            <a:r>
              <a:rPr lang="de-DE" dirty="0"/>
              <a:t> </a:t>
            </a:r>
            <a:r>
              <a:rPr lang="de-DE" dirty="0" err="1"/>
              <a:t>quatis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officie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77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8" y="270000"/>
            <a:ext cx="5759449" cy="511665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 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2"/>
          </p:nvPr>
        </p:nvSpPr>
        <p:spPr>
          <a:xfrm>
            <a:off x="7034464" y="1"/>
            <a:ext cx="1585662" cy="2247900"/>
          </a:xfrm>
        </p:spPr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76238" y="966672"/>
            <a:ext cx="5759450" cy="426254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Fließtext Arial Regular. </a:t>
            </a:r>
            <a:r>
              <a:rPr lang="de-DE" dirty="0" err="1"/>
              <a:t>Rovidelestios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,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beatior</a:t>
            </a:r>
            <a:r>
              <a:rPr lang="de-DE" dirty="0"/>
              <a:t>-empor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eta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,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  <a:r>
              <a:rPr lang="de-DE" dirty="0" err="1"/>
              <a:t>dolo</a:t>
            </a:r>
            <a:r>
              <a:rPr lang="de-DE" dirty="0"/>
              <a:t> </a:t>
            </a:r>
            <a:r>
              <a:rPr lang="de-DE" dirty="0" err="1"/>
              <a:t>odit</a:t>
            </a:r>
            <a:r>
              <a:rPr lang="de-DE" dirty="0"/>
              <a:t> Hervorhebung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totas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mi, </a:t>
            </a:r>
            <a:r>
              <a:rPr lang="de-DE" dirty="0" err="1"/>
              <a:t>as</a:t>
            </a:r>
            <a:r>
              <a:rPr lang="de-DE" dirty="0"/>
              <a:t> et </a:t>
            </a:r>
            <a:r>
              <a:rPr lang="de-DE" dirty="0" err="1"/>
              <a:t>amus</a:t>
            </a:r>
            <a:r>
              <a:rPr lang="de-DE" dirty="0"/>
              <a:t>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ditibus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officto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Luptatem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elis</a:t>
            </a:r>
            <a:r>
              <a:rPr lang="de-DE" dirty="0"/>
              <a:t> </a:t>
            </a:r>
            <a:r>
              <a:rPr lang="de-DE" dirty="0" err="1"/>
              <a:t>suntem</a:t>
            </a:r>
            <a:r>
              <a:rPr lang="de-DE" dirty="0"/>
              <a:t> </a:t>
            </a:r>
            <a:r>
              <a:rPr lang="de-DE" dirty="0" err="1"/>
              <a:t>adit</a:t>
            </a:r>
            <a:r>
              <a:rPr lang="de-DE" dirty="0"/>
              <a:t> quo mi, </a:t>
            </a:r>
            <a:r>
              <a:rPr lang="de-DE" dirty="0" err="1"/>
              <a:t>simporeped</a:t>
            </a:r>
            <a:r>
              <a:rPr lang="de-DE" dirty="0"/>
              <a:t> </a:t>
            </a:r>
            <a:r>
              <a:rPr lang="de-DE" dirty="0" err="1"/>
              <a:t>molo</a:t>
            </a:r>
            <a:r>
              <a:rPr lang="de-DE" dirty="0"/>
              <a:t> </a:t>
            </a:r>
            <a:r>
              <a:rPr lang="de-DE" dirty="0" err="1"/>
              <a:t>volorun</a:t>
            </a:r>
            <a:r>
              <a:rPr lang="de-DE" dirty="0"/>
              <a:t> </a:t>
            </a:r>
            <a:r>
              <a:rPr lang="de-DE" dirty="0" err="1"/>
              <a:t>quos</a:t>
            </a:r>
            <a:r>
              <a:rPr lang="de-DE" dirty="0"/>
              <a:t> </a:t>
            </a:r>
            <a:r>
              <a:rPr lang="de-DE" dirty="0" err="1"/>
              <a:t>ese</a:t>
            </a:r>
            <a:r>
              <a:rPr lang="de-DE" dirty="0"/>
              <a:t> ex Hervorhebung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dollanti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porempername</a:t>
            </a:r>
            <a:r>
              <a:rPr lang="de-DE" dirty="0"/>
              <a:t> </a:t>
            </a:r>
            <a:r>
              <a:rPr lang="de-DE" dirty="0" err="1"/>
              <a:t>offi-cim</a:t>
            </a:r>
            <a:r>
              <a:rPr lang="de-DE" dirty="0"/>
              <a:t> </a:t>
            </a:r>
            <a:r>
              <a:rPr lang="de-DE" dirty="0" err="1"/>
              <a:t>aximolu</a:t>
            </a:r>
            <a:r>
              <a:rPr lang="de-DE" dirty="0"/>
              <a:t> </a:t>
            </a:r>
            <a:r>
              <a:rPr lang="de-DE" dirty="0" err="1"/>
              <a:t>polu</a:t>
            </a:r>
            <a:r>
              <a:rPr lang="de-DE" dirty="0"/>
              <a:t> </a:t>
            </a:r>
            <a:r>
              <a:rPr lang="de-DE" dirty="0" err="1"/>
              <a:t>pientis</a:t>
            </a:r>
            <a:r>
              <a:rPr lang="de-DE" dirty="0"/>
              <a:t> si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mod</a:t>
            </a:r>
            <a:r>
              <a:rPr lang="de-DE" dirty="0"/>
              <a:t> </a:t>
            </a:r>
            <a:r>
              <a:rPr lang="de-DE" dirty="0" err="1"/>
              <a:t>quatis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officie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4294967295"/>
          </p:nvPr>
        </p:nvSpPr>
        <p:spPr>
          <a:xfrm>
            <a:off x="8693149" y="2"/>
            <a:ext cx="1995489" cy="3544886"/>
          </a:xfrm>
        </p:spPr>
      </p:sp>
      <p:sp>
        <p:nvSpPr>
          <p:cNvPr id="8" name="Bildplatzhalter 7"/>
          <p:cNvSpPr>
            <a:spLocks noGrp="1"/>
          </p:cNvSpPr>
          <p:nvPr>
            <p:ph type="pic" sz="quarter" idx="4294967295"/>
          </p:nvPr>
        </p:nvSpPr>
        <p:spPr>
          <a:xfrm>
            <a:off x="8693149" y="3629819"/>
            <a:ext cx="1995489" cy="2378869"/>
          </a:xfrm>
        </p:spPr>
      </p:sp>
      <p:sp>
        <p:nvSpPr>
          <p:cNvPr id="9" name="Bildplatzhalter 8"/>
          <p:cNvSpPr>
            <a:spLocks noGrp="1"/>
          </p:cNvSpPr>
          <p:nvPr>
            <p:ph type="pic" sz="quarter" idx="4294967295"/>
          </p:nvPr>
        </p:nvSpPr>
        <p:spPr>
          <a:xfrm>
            <a:off x="7035799" y="2320925"/>
            <a:ext cx="1584326" cy="3687763"/>
          </a:xfrm>
        </p:spPr>
      </p:sp>
    </p:spTree>
    <p:extLst>
      <p:ext uri="{BB962C8B-B14F-4D97-AF65-F5344CB8AC3E}">
        <p14:creationId xmlns:p14="http://schemas.microsoft.com/office/powerpoint/2010/main" val="35957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"/>
          </p:nvPr>
        </p:nvSpPr>
        <p:spPr>
          <a:xfrm>
            <a:off x="0" y="1"/>
            <a:ext cx="10688638" cy="6008687"/>
          </a:xfrm>
        </p:spPr>
      </p:sp>
    </p:spTree>
    <p:extLst>
      <p:ext uri="{BB962C8B-B14F-4D97-AF65-F5344CB8AC3E}">
        <p14:creationId xmlns:p14="http://schemas.microsoft.com/office/powerpoint/2010/main" val="3577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2"/>
          </p:nvPr>
        </p:nvSpPr>
        <p:spPr>
          <a:xfrm>
            <a:off x="6208715" y="1"/>
            <a:ext cx="4479924" cy="5237163"/>
          </a:xfrm>
        </p:spPr>
      </p:sp>
    </p:spTree>
    <p:extLst>
      <p:ext uri="{BB962C8B-B14F-4D97-AF65-F5344CB8AC3E}">
        <p14:creationId xmlns:p14="http://schemas.microsoft.com/office/powerpoint/2010/main" val="8705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Corporate Design-Farben</a:t>
            </a:r>
            <a:endParaRPr lang="de-DE" dirty="0"/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D3160ED7-0423-4A23-82D1-1F330849804D}"/>
              </a:ext>
            </a:extLst>
          </p:cNvPr>
          <p:cNvSpPr txBox="1">
            <a:spLocks/>
          </p:cNvSpPr>
          <p:nvPr/>
        </p:nvSpPr>
        <p:spPr>
          <a:xfrm>
            <a:off x="376239" y="2320925"/>
            <a:ext cx="1619250" cy="574675"/>
          </a:xfrm>
          <a:prstGeom prst="rect">
            <a:avLst/>
          </a:prstGeom>
          <a:solidFill>
            <a:srgbClr val="E10A14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RBS Rot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9ECDB4C-23A4-4D47-990B-967B3B427EC4}"/>
              </a:ext>
            </a:extLst>
          </p:cNvPr>
          <p:cNvSpPr txBox="1">
            <a:spLocks/>
          </p:cNvSpPr>
          <p:nvPr/>
        </p:nvSpPr>
        <p:spPr>
          <a:xfrm>
            <a:off x="5380038" y="2320925"/>
            <a:ext cx="1584325" cy="5746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Weiß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A1F808-C861-4862-94F8-3B7620049794}"/>
              </a:ext>
            </a:extLst>
          </p:cNvPr>
          <p:cNvSpPr txBox="1">
            <a:spLocks/>
          </p:cNvSpPr>
          <p:nvPr/>
        </p:nvSpPr>
        <p:spPr>
          <a:xfrm>
            <a:off x="2068513" y="2320925"/>
            <a:ext cx="1584325" cy="574675"/>
          </a:xfrm>
          <a:prstGeom prst="rect">
            <a:avLst/>
          </a:prstGeom>
          <a:solidFill>
            <a:srgbClr val="707B84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RBS Grau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A22B803F-F625-4553-98DD-165C9F2AA3F3}"/>
              </a:ext>
            </a:extLst>
          </p:cNvPr>
          <p:cNvSpPr txBox="1">
            <a:spLocks/>
          </p:cNvSpPr>
          <p:nvPr/>
        </p:nvSpPr>
        <p:spPr>
          <a:xfrm>
            <a:off x="3724275" y="2320925"/>
            <a:ext cx="1584325" cy="574675"/>
          </a:xfrm>
          <a:prstGeom prst="rect">
            <a:avLst/>
          </a:prstGeom>
          <a:solidFill>
            <a:schemeClr val="tx1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Schwarz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6B119D65-B14E-4553-BE59-9136B62CFFAC}"/>
              </a:ext>
            </a:extLst>
          </p:cNvPr>
          <p:cNvSpPr txBox="1">
            <a:spLocks/>
          </p:cNvSpPr>
          <p:nvPr/>
        </p:nvSpPr>
        <p:spPr>
          <a:xfrm>
            <a:off x="5380038" y="4265613"/>
            <a:ext cx="1584325" cy="574675"/>
          </a:xfrm>
          <a:prstGeom prst="rect">
            <a:avLst/>
          </a:prstGeom>
          <a:solidFill>
            <a:srgbClr val="FFED1A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Gelb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5E5A51C-4DBF-4580-B720-045781097840}"/>
              </a:ext>
            </a:extLst>
          </p:cNvPr>
          <p:cNvSpPr txBox="1">
            <a:spLocks/>
          </p:cNvSpPr>
          <p:nvPr/>
        </p:nvSpPr>
        <p:spPr>
          <a:xfrm>
            <a:off x="3722688" y="4265613"/>
            <a:ext cx="1585912" cy="574675"/>
          </a:xfrm>
          <a:prstGeom prst="rect">
            <a:avLst/>
          </a:prstGeom>
          <a:solidFill>
            <a:srgbClr val="D7E100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Limette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CCB463D-4020-435D-B53B-E40A21F521B3}"/>
              </a:ext>
            </a:extLst>
          </p:cNvPr>
          <p:cNvSpPr txBox="1">
            <a:spLocks/>
          </p:cNvSpPr>
          <p:nvPr/>
        </p:nvSpPr>
        <p:spPr>
          <a:xfrm>
            <a:off x="3722689" y="3618259"/>
            <a:ext cx="1585911" cy="574675"/>
          </a:xfrm>
          <a:prstGeom prst="rect">
            <a:avLst/>
          </a:prstGeom>
          <a:solidFill>
            <a:srgbClr val="782D82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Violett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2147162B-4407-488C-B42D-DB5C4BE80566}"/>
              </a:ext>
            </a:extLst>
          </p:cNvPr>
          <p:cNvSpPr txBox="1">
            <a:spLocks/>
          </p:cNvSpPr>
          <p:nvPr/>
        </p:nvSpPr>
        <p:spPr>
          <a:xfrm>
            <a:off x="2068513" y="3623537"/>
            <a:ext cx="1584325" cy="574675"/>
          </a:xfrm>
          <a:prstGeom prst="rect">
            <a:avLst/>
          </a:prstGeom>
          <a:solidFill>
            <a:srgbClr val="009BE1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Cyan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307AF21-32FE-43AD-BD23-9360AE22FEF1}"/>
              </a:ext>
            </a:extLst>
          </p:cNvPr>
          <p:cNvSpPr txBox="1">
            <a:spLocks/>
          </p:cNvSpPr>
          <p:nvPr/>
        </p:nvSpPr>
        <p:spPr>
          <a:xfrm>
            <a:off x="376239" y="4264025"/>
            <a:ext cx="1619250" cy="581331"/>
          </a:xfrm>
          <a:prstGeom prst="rect">
            <a:avLst/>
          </a:prstGeom>
          <a:solidFill>
            <a:srgbClr val="F03291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Pink</a:t>
            </a: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964EAC04-2458-4BA4-B7AE-FDEC6929917F}"/>
              </a:ext>
            </a:extLst>
          </p:cNvPr>
          <p:cNvSpPr txBox="1">
            <a:spLocks/>
          </p:cNvSpPr>
          <p:nvPr/>
        </p:nvSpPr>
        <p:spPr>
          <a:xfrm>
            <a:off x="376239" y="3623537"/>
            <a:ext cx="1619250" cy="569051"/>
          </a:xfrm>
          <a:prstGeom prst="rect">
            <a:avLst/>
          </a:prstGeom>
          <a:solidFill>
            <a:srgbClr val="23237D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Dunkelblau</a:t>
            </a:r>
          </a:p>
        </p:txBody>
      </p:sp>
      <p:sp>
        <p:nvSpPr>
          <p:cNvPr id="15" name="Textplatzhalter 5">
            <a:extLst>
              <a:ext uri="{FF2B5EF4-FFF2-40B4-BE49-F238E27FC236}">
                <a16:creationId xmlns:a16="http://schemas.microsoft.com/office/drawing/2014/main" id="{2E8CE67D-9FAE-4E9A-AB26-323ECFCAD9F9}"/>
              </a:ext>
            </a:extLst>
          </p:cNvPr>
          <p:cNvSpPr txBox="1">
            <a:spLocks/>
          </p:cNvSpPr>
          <p:nvPr/>
        </p:nvSpPr>
        <p:spPr>
          <a:xfrm>
            <a:off x="5380038" y="3618259"/>
            <a:ext cx="1584325" cy="572247"/>
          </a:xfrm>
          <a:prstGeom prst="rect">
            <a:avLst/>
          </a:prstGeom>
          <a:solidFill>
            <a:srgbClr val="009B9B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Petrol</a:t>
            </a:r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30A76846-E56E-4F15-8104-8DCACA7D435F}"/>
              </a:ext>
            </a:extLst>
          </p:cNvPr>
          <p:cNvSpPr txBox="1">
            <a:spLocks/>
          </p:cNvSpPr>
          <p:nvPr/>
        </p:nvSpPr>
        <p:spPr>
          <a:xfrm>
            <a:off x="2068512" y="4264025"/>
            <a:ext cx="1584326" cy="576263"/>
          </a:xfrm>
          <a:prstGeom prst="rect">
            <a:avLst/>
          </a:prstGeom>
          <a:solidFill>
            <a:srgbClr val="FA9B00"/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>
                <a:solidFill>
                  <a:schemeClr val="bg1"/>
                </a:solidFill>
              </a:rPr>
              <a:t>Aprikose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68BA56C-B19F-40A4-A0FC-ECB62BDEC117}"/>
              </a:ext>
            </a:extLst>
          </p:cNvPr>
          <p:cNvSpPr txBox="1">
            <a:spLocks/>
          </p:cNvSpPr>
          <p:nvPr/>
        </p:nvSpPr>
        <p:spPr>
          <a:xfrm>
            <a:off x="376238" y="1989667"/>
            <a:ext cx="1443038" cy="2654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/>
              <a:t>Primärfarben</a:t>
            </a:r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23FDCD00-D202-428F-B5A1-BDE1E79E2F5E}"/>
              </a:ext>
            </a:extLst>
          </p:cNvPr>
          <p:cNvSpPr txBox="1">
            <a:spLocks/>
          </p:cNvSpPr>
          <p:nvPr/>
        </p:nvSpPr>
        <p:spPr>
          <a:xfrm>
            <a:off x="3724275" y="1989666"/>
            <a:ext cx="1443038" cy="2654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/>
              <a:t>Schriftfarbe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642681B9-FE85-487B-8CD4-F6FAF4097B57}"/>
              </a:ext>
            </a:extLst>
          </p:cNvPr>
          <p:cNvSpPr txBox="1">
            <a:spLocks/>
          </p:cNvSpPr>
          <p:nvPr/>
        </p:nvSpPr>
        <p:spPr>
          <a:xfrm>
            <a:off x="5380038" y="1989665"/>
            <a:ext cx="1443038" cy="2654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/>
              <a:t>Umgebungsfarbe</a:t>
            </a:r>
          </a:p>
        </p:txBody>
      </p:sp>
      <p:sp>
        <p:nvSpPr>
          <p:cNvPr id="20" name="Textplatzhalter 5">
            <a:extLst>
              <a:ext uri="{FF2B5EF4-FFF2-40B4-BE49-F238E27FC236}">
                <a16:creationId xmlns:a16="http://schemas.microsoft.com/office/drawing/2014/main" id="{04169E93-ED09-4A62-9615-3AE6F4A9AB49}"/>
              </a:ext>
            </a:extLst>
          </p:cNvPr>
          <p:cNvSpPr txBox="1">
            <a:spLocks/>
          </p:cNvSpPr>
          <p:nvPr/>
        </p:nvSpPr>
        <p:spPr>
          <a:xfrm>
            <a:off x="376238" y="3279443"/>
            <a:ext cx="1443038" cy="2654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b="1" dirty="0"/>
              <a:t>Sekundärfarben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F9A62486-B235-494B-91CB-3B05D21013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76239" y="978567"/>
            <a:ext cx="5523629" cy="84387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buNone/>
            </a:pPr>
            <a:r>
              <a:rPr lang="de-DE" dirty="0" smtClean="0"/>
              <a:t>Sie finden die erlaubten Corporate Design-Farben in der Farbpalette unter „Zuletzt verwendete Farben“.</a:t>
            </a:r>
            <a:endParaRPr lang="de-DE" dirty="0"/>
          </a:p>
          <a:p>
            <a:pPr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99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76239" y="270000"/>
            <a:ext cx="8243886" cy="1008000"/>
          </a:xfrm>
        </p:spPr>
        <p:txBody>
          <a:bodyPr/>
          <a:lstStyle/>
          <a:p>
            <a:r>
              <a:rPr lang="de-DE" dirty="0"/>
              <a:t>Einstellung der Hintergrundfarben</a:t>
            </a:r>
            <a:br>
              <a:rPr lang="de-DE" dirty="0"/>
            </a:br>
            <a:r>
              <a:rPr lang="de-DE" dirty="0"/>
              <a:t>mit Hilfe der Hintergrund-Formatierung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376238" y="1600200"/>
            <a:ext cx="9072562" cy="363696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Die Hintergrundfarben der nachfolgenden Folien werden mit Hilfe der Funktion „Hintergrund formatieren“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eingestellt</a:t>
            </a:r>
            <a:r>
              <a:rPr lang="de-DE" dirty="0"/>
              <a:t>. Dazu im Reiter „Entwurf“ im Register „Anpassen“ die Funktion „Hintergrund formatieren“ auswählen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Auswahl der Hintergrundfarbe erfolgt </a:t>
            </a:r>
            <a:br>
              <a:rPr lang="de-DE" dirty="0"/>
            </a:br>
            <a:r>
              <a:rPr lang="de-DE" dirty="0"/>
              <a:t>im Bereich „Farbe“ über die Farbpalette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Bitte </a:t>
            </a:r>
            <a:r>
              <a:rPr lang="de-DE" dirty="0" smtClean="0"/>
              <a:t>verwenden Sie bevorzugt helle Farben, damit die Fußzeile ausreichend lesbar bleibt.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8" y="2150090"/>
            <a:ext cx="7687722" cy="69500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423" y="3057227"/>
            <a:ext cx="1554615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Überschrift Arial </a:t>
            </a:r>
            <a:r>
              <a:rPr lang="de-DE" sz="2800" dirty="0" err="1" smtClean="0"/>
              <a:t>Bold</a:t>
            </a:r>
            <a:r>
              <a:rPr lang="de-DE" sz="2800" dirty="0"/>
              <a:t> </a:t>
            </a:r>
            <a:r>
              <a:rPr lang="de-DE" sz="2800" dirty="0" smtClean="0"/>
              <a:t>einzeilig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868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8" y="270000"/>
            <a:ext cx="8316911" cy="753938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376238" y="1008698"/>
            <a:ext cx="8190706" cy="66294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Unterüberschrift Arial </a:t>
            </a:r>
            <a:r>
              <a:rPr lang="de-DE" b="1" dirty="0" err="1"/>
              <a:t>Bold</a:t>
            </a:r>
            <a:r>
              <a:rPr lang="de-DE" b="1" dirty="0"/>
              <a:t> einzeilig</a:t>
            </a:r>
          </a:p>
          <a:p>
            <a:pPr marL="0" indent="0">
              <a:buNone/>
            </a:pPr>
            <a:r>
              <a:rPr lang="de-DE" dirty="0"/>
              <a:t>Fließtext Arial Regular </a:t>
            </a:r>
            <a:r>
              <a:rPr lang="de-DE" dirty="0" err="1"/>
              <a:t>porestias</a:t>
            </a:r>
            <a:r>
              <a:rPr lang="de-DE" dirty="0"/>
              <a:t> </a:t>
            </a:r>
            <a:r>
              <a:rPr lang="de-DE" dirty="0" err="1"/>
              <a:t>maionseque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95" y="1664101"/>
            <a:ext cx="6614733" cy="246299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76238" y="4266982"/>
            <a:ext cx="478012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dirty="0"/>
              <a:t>Bildunterschrift Arial Regular</a:t>
            </a:r>
          </a:p>
          <a:p>
            <a:r>
              <a:rPr lang="de-DE" sz="1200" dirty="0"/>
              <a:t>einzeilig oder zweizeilig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50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9" y="270000"/>
            <a:ext cx="8243886" cy="682500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2"/>
          </p:nvPr>
        </p:nvSpPr>
        <p:spPr>
          <a:xfrm>
            <a:off x="6208713" y="1026796"/>
            <a:ext cx="4103688" cy="3165792"/>
          </a:xfrm>
        </p:spPr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376238" y="1026796"/>
            <a:ext cx="5759449" cy="316579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76237" y="4515191"/>
            <a:ext cx="49323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dirty="0"/>
              <a:t>Bildunterschrift Arial Regular</a:t>
            </a:r>
          </a:p>
          <a:p>
            <a:r>
              <a:rPr lang="de-DE" sz="1200" dirty="0"/>
              <a:t>einzeilig oder zweizeilig</a:t>
            </a:r>
          </a:p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208713" y="4505140"/>
            <a:ext cx="41036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dirty="0"/>
              <a:t>Bildunterschrift Arial Regular</a:t>
            </a:r>
          </a:p>
          <a:p>
            <a:r>
              <a:rPr lang="de-DE" sz="1200" dirty="0"/>
              <a:t>einzeilig oder zweizeilig</a:t>
            </a:r>
          </a:p>
        </p:txBody>
      </p:sp>
    </p:spTree>
    <p:extLst>
      <p:ext uri="{BB962C8B-B14F-4D97-AF65-F5344CB8AC3E}">
        <p14:creationId xmlns:p14="http://schemas.microsoft.com/office/powerpoint/2010/main" val="41365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"/>
          </p:nvPr>
        </p:nvSpPr>
        <p:spPr>
          <a:xfrm>
            <a:off x="376238" y="1027105"/>
            <a:ext cx="5759450" cy="3813182"/>
          </a:xfrm>
        </p:spPr>
      </p:sp>
      <p:sp>
        <p:nvSpPr>
          <p:cNvPr id="9" name="Bildplatzhalter 8"/>
          <p:cNvSpPr>
            <a:spLocks noGrp="1"/>
          </p:cNvSpPr>
          <p:nvPr>
            <p:ph type="pic" sz="quarter" idx="2"/>
          </p:nvPr>
        </p:nvSpPr>
        <p:spPr>
          <a:xfrm>
            <a:off x="6208713" y="1027105"/>
            <a:ext cx="4103687" cy="1868495"/>
          </a:xfrm>
        </p:spPr>
      </p:sp>
      <p:sp>
        <p:nvSpPr>
          <p:cNvPr id="10" name="Bildplatzhalter 9"/>
          <p:cNvSpPr>
            <a:spLocks noGrp="1"/>
          </p:cNvSpPr>
          <p:nvPr>
            <p:ph type="pic" sz="quarter" idx="4294967295"/>
          </p:nvPr>
        </p:nvSpPr>
        <p:spPr>
          <a:xfrm>
            <a:off x="6208713" y="2971792"/>
            <a:ext cx="4103687" cy="1868495"/>
          </a:xfrm>
        </p:spPr>
      </p:sp>
      <p:sp>
        <p:nvSpPr>
          <p:cNvPr id="13" name="Titel 1"/>
          <p:cNvSpPr txBox="1">
            <a:spLocks/>
          </p:cNvSpPr>
          <p:nvPr/>
        </p:nvSpPr>
        <p:spPr>
          <a:xfrm>
            <a:off x="376239" y="270000"/>
            <a:ext cx="8243886" cy="682500"/>
          </a:xfrm>
          <a:prstGeom prst="rect">
            <a:avLst/>
          </a:prstGeom>
        </p:spPr>
        <p:txBody>
          <a:bodyPr lIns="0" tIns="0" rIns="0" bIns="0"/>
          <a:lstStyle>
            <a:lvl1pPr algn="l" defTabSz="702409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76237" y="4909439"/>
            <a:ext cx="493236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dirty="0"/>
              <a:t>Bildunterschrift Arial Regular</a:t>
            </a:r>
          </a:p>
          <a:p>
            <a:r>
              <a:rPr lang="de-DE" sz="1200" dirty="0"/>
              <a:t>einzeilig oder zweizeilig</a:t>
            </a:r>
          </a:p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208713" y="4907934"/>
            <a:ext cx="41036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dirty="0"/>
              <a:t>Bildunterschrift Arial Regular</a:t>
            </a:r>
          </a:p>
          <a:p>
            <a:r>
              <a:rPr lang="de-DE" sz="1200" dirty="0"/>
              <a:t>einzeilig oder zweizeilig</a:t>
            </a:r>
          </a:p>
        </p:txBody>
      </p:sp>
    </p:spTree>
    <p:extLst>
      <p:ext uri="{BB962C8B-B14F-4D97-AF65-F5344CB8AC3E}">
        <p14:creationId xmlns:p14="http://schemas.microsoft.com/office/powerpoint/2010/main" val="24786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einzeilig oder zweizeilig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76238" y="1600200"/>
            <a:ext cx="8316911" cy="720725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Unterüberschrift Arial </a:t>
            </a:r>
            <a:r>
              <a:rPr lang="de-DE" b="1" dirty="0" err="1"/>
              <a:t>Bold</a:t>
            </a:r>
            <a:r>
              <a:rPr lang="de-DE" b="1" dirty="0"/>
              <a:t> </a:t>
            </a:r>
            <a:r>
              <a:rPr lang="de-DE" b="1" dirty="0" smtClean="0"/>
              <a:t>einzeilig</a:t>
            </a:r>
          </a:p>
          <a:p>
            <a:pPr marL="0" indent="0">
              <a:buNone/>
            </a:pPr>
            <a:r>
              <a:rPr lang="de-DE" dirty="0" smtClean="0"/>
              <a:t>Fließtext </a:t>
            </a:r>
            <a:r>
              <a:rPr lang="de-DE" dirty="0"/>
              <a:t>Arial Regular. Si </a:t>
            </a:r>
            <a:r>
              <a:rPr lang="de-DE" dirty="0" err="1"/>
              <a:t>rem</a:t>
            </a:r>
            <a:r>
              <a:rPr lang="de-DE" dirty="0"/>
              <a:t>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illorem</a:t>
            </a:r>
            <a:r>
              <a:rPr lang="de-DE" dirty="0"/>
              <a:t> </a:t>
            </a:r>
            <a:r>
              <a:rPr lang="de-DE" dirty="0" err="1"/>
              <a:t>utem</a:t>
            </a:r>
            <a:r>
              <a:rPr lang="de-DE" dirty="0"/>
              <a:t> </a:t>
            </a:r>
            <a:r>
              <a:rPr lang="de-DE" dirty="0" err="1"/>
              <a:t>harument</a:t>
            </a:r>
            <a:r>
              <a:rPr lang="de-DE" dirty="0"/>
              <a:t>, </a:t>
            </a:r>
            <a:r>
              <a:rPr lang="de-DE" dirty="0" err="1"/>
              <a:t>omnimus</a:t>
            </a:r>
            <a:r>
              <a:rPr lang="de-DE" dirty="0"/>
              <a:t> </a:t>
            </a:r>
            <a:r>
              <a:rPr lang="de-DE" dirty="0" err="1"/>
              <a:t>antio</a:t>
            </a:r>
            <a:r>
              <a:rPr lang="de-DE" dirty="0"/>
              <a:t>. </a:t>
            </a:r>
            <a:r>
              <a:rPr lang="de-DE" dirty="0" err="1"/>
              <a:t>Nat</a:t>
            </a:r>
            <a:r>
              <a:rPr lang="de-DE" dirty="0"/>
              <a:t> </a:t>
            </a:r>
            <a:r>
              <a:rPr lang="de-DE" dirty="0" err="1"/>
              <a:t>vel</a:t>
            </a:r>
            <a:r>
              <a:rPr lang="de-DE" dirty="0"/>
              <a:t> </a:t>
            </a:r>
            <a:r>
              <a:rPr lang="de-DE" dirty="0" err="1"/>
              <a:t>elic</a:t>
            </a:r>
            <a:r>
              <a:rPr lang="de-DE" dirty="0"/>
              <a:t> </a:t>
            </a:r>
            <a:r>
              <a:rPr lang="de-DE" dirty="0" err="1"/>
              <a:t>tendaer</a:t>
            </a:r>
            <a:r>
              <a:rPr lang="de-DE" dirty="0"/>
              <a:t> um </a:t>
            </a:r>
            <a:r>
              <a:rPr lang="de-DE" dirty="0" err="1"/>
              <a:t>sae</a:t>
            </a:r>
            <a:r>
              <a:rPr lang="de-DE" dirty="0"/>
              <a:t> la </a:t>
            </a:r>
            <a:r>
              <a:rPr lang="de-DE" dirty="0" err="1"/>
              <a:t>nosa</a:t>
            </a:r>
            <a:r>
              <a:rPr lang="de-DE" dirty="0"/>
              <a:t> </a:t>
            </a:r>
            <a:r>
              <a:rPr lang="de-DE" dirty="0" err="1"/>
              <a:t>doloreresti</a:t>
            </a:r>
            <a:r>
              <a:rPr lang="de-DE" dirty="0"/>
              <a:t> </a:t>
            </a:r>
            <a:r>
              <a:rPr lang="de-DE" dirty="0" err="1"/>
              <a:t>dolorepe</a:t>
            </a:r>
            <a:r>
              <a:rPr lang="de-DE" dirty="0"/>
              <a:t> </a:t>
            </a:r>
            <a:r>
              <a:rPr lang="de-DE" dirty="0" err="1"/>
              <a:t>volorec</a:t>
            </a:r>
            <a:r>
              <a:rPr lang="de-DE" dirty="0"/>
              <a:t> </a:t>
            </a:r>
            <a:r>
              <a:rPr lang="de-DE" dirty="0" err="1"/>
              <a:t>aboreperi</a:t>
            </a:r>
            <a:r>
              <a:rPr lang="de-DE" dirty="0"/>
              <a:t> </a:t>
            </a:r>
            <a:r>
              <a:rPr lang="de-DE" dirty="0" err="1"/>
              <a:t>sant</a:t>
            </a:r>
            <a:r>
              <a:rPr lang="de-DE" dirty="0"/>
              <a:t> </a:t>
            </a:r>
            <a:r>
              <a:rPr lang="de-DE" dirty="0" err="1"/>
              <a:t>idundiatibus</a:t>
            </a:r>
            <a:r>
              <a:rPr lang="de-DE" dirty="0"/>
              <a:t> </a:t>
            </a:r>
            <a:r>
              <a:rPr lang="de-DE" dirty="0" err="1"/>
              <a:t>debit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91" y="2487629"/>
            <a:ext cx="824860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platzhalter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261362"/>
              </p:ext>
            </p:extLst>
          </p:nvPr>
        </p:nvGraphicFramePr>
        <p:xfrm>
          <a:off x="5308599" y="952500"/>
          <a:ext cx="4932362" cy="428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76239" y="952500"/>
            <a:ext cx="4121943" cy="363696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Fließtext Arial Regular. </a:t>
            </a:r>
            <a:r>
              <a:rPr lang="de-DE" dirty="0" err="1"/>
              <a:t>Rovidelestios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,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beatior</a:t>
            </a:r>
            <a:r>
              <a:rPr lang="de-DE" dirty="0"/>
              <a:t>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,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  <a:r>
              <a:rPr lang="de-DE" dirty="0" err="1"/>
              <a:t>dolo</a:t>
            </a:r>
            <a:r>
              <a:rPr lang="de-DE" dirty="0"/>
              <a:t> 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eodit</a:t>
            </a:r>
            <a:r>
              <a:rPr lang="de-DE" dirty="0" smtClean="0"/>
              <a:t> </a:t>
            </a:r>
            <a:r>
              <a:rPr lang="de-DE" b="1" dirty="0"/>
              <a:t>Hervorhebung</a:t>
            </a:r>
            <a:r>
              <a:rPr lang="de-DE" dirty="0"/>
              <a:t> </a:t>
            </a:r>
            <a:r>
              <a:rPr lang="de-DE" b="1" dirty="0" err="1"/>
              <a:t>Bold</a:t>
            </a:r>
            <a:r>
              <a:rPr lang="de-DE" dirty="0"/>
              <a:t> </a:t>
            </a:r>
            <a:r>
              <a:rPr lang="de-DE" dirty="0" err="1"/>
              <a:t>totas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mi, </a:t>
            </a:r>
            <a:r>
              <a:rPr lang="de-DE" dirty="0" err="1"/>
              <a:t>as</a:t>
            </a:r>
            <a:r>
              <a:rPr lang="de-DE" dirty="0"/>
              <a:t> et </a:t>
            </a:r>
            <a:r>
              <a:rPr lang="de-DE" dirty="0" err="1"/>
              <a:t>amus</a:t>
            </a:r>
            <a:r>
              <a:rPr lang="de-DE" dirty="0"/>
              <a:t>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ditibus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officto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err="1"/>
              <a:t>Luptatem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elis</a:t>
            </a:r>
            <a:r>
              <a:rPr lang="de-DE" dirty="0"/>
              <a:t> </a:t>
            </a:r>
            <a:r>
              <a:rPr lang="de-DE" dirty="0" err="1"/>
              <a:t>suntem</a:t>
            </a:r>
            <a:r>
              <a:rPr lang="de-DE" dirty="0"/>
              <a:t> </a:t>
            </a:r>
            <a:r>
              <a:rPr lang="de-DE" dirty="0" err="1"/>
              <a:t>adit</a:t>
            </a:r>
            <a:r>
              <a:rPr lang="de-DE" dirty="0"/>
              <a:t> quo mi, </a:t>
            </a:r>
            <a:r>
              <a:rPr lang="de-DE" dirty="0" err="1"/>
              <a:t>simporeped</a:t>
            </a:r>
            <a:r>
              <a:rPr lang="de-DE" dirty="0"/>
              <a:t> </a:t>
            </a:r>
            <a:r>
              <a:rPr lang="de-DE" dirty="0" err="1"/>
              <a:t>molo</a:t>
            </a:r>
            <a:r>
              <a:rPr lang="de-DE" dirty="0"/>
              <a:t> </a:t>
            </a:r>
            <a:r>
              <a:rPr lang="de-DE" dirty="0" err="1"/>
              <a:t>volorun</a:t>
            </a:r>
            <a:r>
              <a:rPr lang="de-DE" dirty="0"/>
              <a:t> </a:t>
            </a:r>
            <a:r>
              <a:rPr lang="de-DE" dirty="0" err="1"/>
              <a:t>quos</a:t>
            </a:r>
            <a:r>
              <a:rPr lang="de-DE" dirty="0"/>
              <a:t> </a:t>
            </a:r>
            <a:r>
              <a:rPr lang="de-DE" dirty="0" err="1"/>
              <a:t>ese</a:t>
            </a:r>
            <a:r>
              <a:rPr lang="de-DE" dirty="0"/>
              <a:t> </a:t>
            </a:r>
            <a:r>
              <a:rPr lang="de-DE" b="1" dirty="0"/>
              <a:t>Hervorhebung</a:t>
            </a:r>
            <a:r>
              <a:rPr lang="de-DE" dirty="0"/>
              <a:t> </a:t>
            </a:r>
            <a:r>
              <a:rPr lang="de-DE" dirty="0" err="1"/>
              <a:t>Bold</a:t>
            </a:r>
            <a:r>
              <a:rPr lang="de-DE" dirty="0"/>
              <a:t> </a:t>
            </a:r>
            <a:r>
              <a:rPr lang="de-DE" dirty="0" err="1"/>
              <a:t>dollanti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porempername</a:t>
            </a:r>
            <a:r>
              <a:rPr lang="de-DE" dirty="0"/>
              <a:t> </a:t>
            </a:r>
            <a:r>
              <a:rPr lang="de-DE" dirty="0" err="1" smtClean="0"/>
              <a:t>officim</a:t>
            </a:r>
            <a:r>
              <a:rPr lang="de-DE" dirty="0" smtClean="0"/>
              <a:t> </a:t>
            </a:r>
            <a:r>
              <a:rPr lang="de-DE" dirty="0" err="1"/>
              <a:t>aximolu</a:t>
            </a:r>
            <a:r>
              <a:rPr lang="de-DE" dirty="0"/>
              <a:t> </a:t>
            </a:r>
            <a:r>
              <a:rPr lang="de-DE" dirty="0" err="1"/>
              <a:t>pientis</a:t>
            </a:r>
            <a:r>
              <a:rPr lang="de-DE" dirty="0"/>
              <a:t> si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mod</a:t>
            </a:r>
            <a:r>
              <a:rPr lang="de-DE" dirty="0"/>
              <a:t> </a:t>
            </a:r>
            <a:r>
              <a:rPr lang="de-DE" dirty="0" err="1"/>
              <a:t>quatis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officie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308600" y="928031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 smtClean="0"/>
              <a:t>Bold</a:t>
            </a:r>
            <a:endParaRPr lang="de-DE" sz="1200" b="1" dirty="0" smtClean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8" name="Rechteck 7"/>
          <p:cNvSpPr/>
          <p:nvPr/>
        </p:nvSpPr>
        <p:spPr>
          <a:xfrm>
            <a:off x="5308599" y="4128483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/>
              <a:t>Bold</a:t>
            </a:r>
            <a:endParaRPr lang="de-DE" sz="1200" b="1" dirty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9" name="Rechteck 8"/>
          <p:cNvSpPr/>
          <p:nvPr/>
        </p:nvSpPr>
        <p:spPr>
          <a:xfrm>
            <a:off x="9152390" y="4134283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/>
              <a:t>Bold</a:t>
            </a:r>
            <a:endParaRPr lang="de-DE" sz="1200" b="1" dirty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0" name="Rechteck 9"/>
          <p:cNvSpPr/>
          <p:nvPr/>
        </p:nvSpPr>
        <p:spPr>
          <a:xfrm>
            <a:off x="6902110" y="2696706"/>
            <a:ext cx="18549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DE" sz="1200" b="1" dirty="0"/>
              <a:t>Name Kreisdiagramm</a:t>
            </a:r>
          </a:p>
          <a:p>
            <a:pPr algn="ctr">
              <a:lnSpc>
                <a:spcPct val="125000"/>
              </a:lnSpc>
            </a:pPr>
            <a:r>
              <a:rPr lang="de-DE" sz="1200" dirty="0" smtClean="0"/>
              <a:t>Unterüberschrift </a:t>
            </a:r>
            <a:r>
              <a:rPr lang="de-DE" sz="1200" dirty="0"/>
              <a:t>optional</a:t>
            </a:r>
          </a:p>
        </p:txBody>
      </p:sp>
      <p:sp>
        <p:nvSpPr>
          <p:cNvPr id="11" name="Rechteck 10"/>
          <p:cNvSpPr/>
          <p:nvPr/>
        </p:nvSpPr>
        <p:spPr>
          <a:xfrm>
            <a:off x="9152390" y="928031"/>
            <a:ext cx="1276298" cy="7848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/>
              <a:t>Bold</a:t>
            </a:r>
            <a:endParaRPr lang="de-DE" sz="1200" b="1" dirty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376239" y="270000"/>
            <a:ext cx="8243886" cy="682500"/>
          </a:xfrm>
          <a:prstGeom prst="rect">
            <a:avLst/>
          </a:prstGeom>
        </p:spPr>
        <p:txBody>
          <a:bodyPr lIns="0" tIns="0" rIns="0" bIns="0"/>
          <a:lstStyle>
            <a:lvl1pPr algn="l" defTabSz="702409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37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9" y="270000"/>
            <a:ext cx="8243886" cy="1008000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einzeilig oder zweizeilig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76239" y="1600200"/>
            <a:ext cx="8243886" cy="129540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Unterüberschrift Arial </a:t>
            </a:r>
            <a:r>
              <a:rPr lang="de-DE" b="1" dirty="0" err="1"/>
              <a:t>Bold</a:t>
            </a:r>
            <a:r>
              <a:rPr lang="de-DE" b="1" dirty="0"/>
              <a:t> einzeilig</a:t>
            </a:r>
          </a:p>
          <a:p>
            <a:pPr marL="0" indent="0">
              <a:buNone/>
            </a:pPr>
            <a:r>
              <a:rPr lang="de-DE" dirty="0"/>
              <a:t>Fließtext Arial Regular. Si </a:t>
            </a:r>
            <a:r>
              <a:rPr lang="de-DE" dirty="0" err="1"/>
              <a:t>rem</a:t>
            </a:r>
            <a:r>
              <a:rPr lang="de-DE" dirty="0"/>
              <a:t>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illorem</a:t>
            </a:r>
            <a:r>
              <a:rPr lang="de-DE" dirty="0"/>
              <a:t> </a:t>
            </a:r>
            <a:r>
              <a:rPr lang="de-DE" dirty="0" err="1"/>
              <a:t>utem</a:t>
            </a:r>
            <a:r>
              <a:rPr lang="de-DE" dirty="0"/>
              <a:t> </a:t>
            </a:r>
            <a:r>
              <a:rPr lang="de-DE" dirty="0" err="1"/>
              <a:t>harument</a:t>
            </a:r>
            <a:r>
              <a:rPr lang="de-DE" dirty="0"/>
              <a:t>, </a:t>
            </a:r>
            <a:r>
              <a:rPr lang="de-DE" dirty="0" err="1"/>
              <a:t>omnimus</a:t>
            </a:r>
            <a:r>
              <a:rPr lang="de-DE" dirty="0"/>
              <a:t> </a:t>
            </a:r>
            <a:r>
              <a:rPr lang="de-DE" dirty="0" err="1"/>
              <a:t>antio</a:t>
            </a:r>
            <a:r>
              <a:rPr lang="de-DE" dirty="0"/>
              <a:t>. </a:t>
            </a:r>
            <a:r>
              <a:rPr lang="de-DE" dirty="0" err="1"/>
              <a:t>Nat</a:t>
            </a:r>
            <a:r>
              <a:rPr lang="de-DE" dirty="0"/>
              <a:t> </a:t>
            </a:r>
            <a:r>
              <a:rPr lang="de-DE" dirty="0" err="1"/>
              <a:t>vel</a:t>
            </a:r>
            <a:r>
              <a:rPr lang="de-DE" dirty="0"/>
              <a:t> </a:t>
            </a:r>
            <a:r>
              <a:rPr lang="de-DE" dirty="0" err="1"/>
              <a:t>elic</a:t>
            </a:r>
            <a:r>
              <a:rPr lang="de-DE" dirty="0"/>
              <a:t> </a:t>
            </a:r>
            <a:r>
              <a:rPr lang="de-DE" dirty="0" err="1"/>
              <a:t>tendaer</a:t>
            </a:r>
            <a:r>
              <a:rPr lang="de-DE" dirty="0"/>
              <a:t> um </a:t>
            </a:r>
            <a:r>
              <a:rPr lang="de-DE" dirty="0" err="1"/>
              <a:t>sae</a:t>
            </a:r>
            <a:r>
              <a:rPr lang="de-DE" dirty="0"/>
              <a:t> la </a:t>
            </a:r>
            <a:r>
              <a:rPr lang="de-DE" dirty="0" err="1"/>
              <a:t>nosa</a:t>
            </a:r>
            <a:r>
              <a:rPr lang="de-DE" dirty="0"/>
              <a:t> </a:t>
            </a:r>
            <a:r>
              <a:rPr lang="de-DE" dirty="0" err="1"/>
              <a:t>doloreresti</a:t>
            </a:r>
            <a:r>
              <a:rPr lang="de-DE" dirty="0"/>
              <a:t> </a:t>
            </a:r>
            <a:r>
              <a:rPr lang="de-DE" dirty="0" err="1"/>
              <a:t>dolorepe</a:t>
            </a:r>
            <a:r>
              <a:rPr lang="de-DE" dirty="0"/>
              <a:t> </a:t>
            </a:r>
            <a:r>
              <a:rPr lang="de-DE" dirty="0" err="1"/>
              <a:t>volorec</a:t>
            </a:r>
            <a:r>
              <a:rPr lang="de-DE" dirty="0"/>
              <a:t> </a:t>
            </a:r>
            <a:r>
              <a:rPr lang="de-DE" dirty="0" err="1"/>
              <a:t>aboreperi</a:t>
            </a:r>
            <a:r>
              <a:rPr lang="de-DE" dirty="0"/>
              <a:t> </a:t>
            </a:r>
            <a:r>
              <a:rPr lang="de-DE" dirty="0" err="1"/>
              <a:t>sant</a:t>
            </a:r>
            <a:r>
              <a:rPr lang="de-DE" dirty="0"/>
              <a:t> </a:t>
            </a:r>
            <a:r>
              <a:rPr lang="de-DE" dirty="0" err="1"/>
              <a:t>idundiatibus</a:t>
            </a:r>
            <a:r>
              <a:rPr lang="de-DE" dirty="0"/>
              <a:t> </a:t>
            </a:r>
            <a:r>
              <a:rPr lang="de-DE" dirty="0" err="1"/>
              <a:t>debit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graphicFrame>
        <p:nvGraphicFramePr>
          <p:cNvPr id="6" name="Diagrammplatzhalter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589320"/>
              </p:ext>
            </p:extLst>
          </p:nvPr>
        </p:nvGraphicFramePr>
        <p:xfrm>
          <a:off x="297410" y="2489199"/>
          <a:ext cx="8243887" cy="2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40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9" y="270000"/>
            <a:ext cx="8243886" cy="682500"/>
          </a:xfrm>
        </p:spPr>
        <p:txBody>
          <a:bodyPr/>
          <a:lstStyle/>
          <a:p>
            <a:r>
              <a:rPr lang="de-DE" dirty="0" smtClean="0"/>
              <a:t>Überschrift Arial </a:t>
            </a:r>
            <a:r>
              <a:rPr lang="de-DE" dirty="0" err="1" smtClean="0"/>
              <a:t>Bold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398943" y="952500"/>
            <a:ext cx="4121942" cy="363696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Fließtext Arial Regular. </a:t>
            </a:r>
            <a:r>
              <a:rPr lang="de-DE" dirty="0" err="1"/>
              <a:t>Rovidelestios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,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beatior</a:t>
            </a:r>
            <a:r>
              <a:rPr lang="de-DE" dirty="0"/>
              <a:t> empor </a:t>
            </a:r>
            <a:r>
              <a:rPr lang="de-DE" dirty="0" err="1"/>
              <a:t>aut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venectur</a:t>
            </a:r>
            <a:r>
              <a:rPr lang="de-DE" dirty="0"/>
              <a:t>, sam </a:t>
            </a:r>
            <a:r>
              <a:rPr lang="de-DE" dirty="0" err="1"/>
              <a:t>quaspit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quibus</a:t>
            </a:r>
            <a:r>
              <a:rPr lang="de-DE" dirty="0"/>
              <a:t>, </a:t>
            </a:r>
            <a:r>
              <a:rPr lang="de-DE" dirty="0" err="1"/>
              <a:t>consequ</a:t>
            </a:r>
            <a:r>
              <a:rPr lang="de-DE" dirty="0"/>
              <a:t> </a:t>
            </a:r>
            <a:r>
              <a:rPr lang="de-DE" dirty="0" err="1"/>
              <a:t>ibus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ad et </a:t>
            </a:r>
            <a:r>
              <a:rPr lang="de-DE" dirty="0" err="1"/>
              <a:t>inci</a:t>
            </a:r>
            <a:r>
              <a:rPr lang="de-DE" dirty="0"/>
              <a:t> </a:t>
            </a:r>
            <a:r>
              <a:rPr lang="de-DE" dirty="0" err="1"/>
              <a:t>aliatis</a:t>
            </a:r>
            <a:r>
              <a:rPr lang="de-DE" dirty="0"/>
              <a:t> </a:t>
            </a:r>
            <a:r>
              <a:rPr lang="de-DE" dirty="0" err="1"/>
              <a:t>sa</a:t>
            </a:r>
            <a:r>
              <a:rPr lang="de-DE" dirty="0"/>
              <a:t> </a:t>
            </a:r>
            <a:r>
              <a:rPr lang="de-DE" dirty="0" err="1"/>
              <a:t>dolo</a:t>
            </a:r>
            <a:r>
              <a:rPr lang="de-DE" dirty="0"/>
              <a:t> 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eodit</a:t>
            </a:r>
            <a:r>
              <a:rPr lang="de-DE" dirty="0" smtClean="0"/>
              <a:t> </a:t>
            </a:r>
            <a:r>
              <a:rPr lang="de-DE" b="1" dirty="0"/>
              <a:t>Hervorhebung </a:t>
            </a:r>
            <a:r>
              <a:rPr lang="de-DE" b="1" dirty="0" err="1"/>
              <a:t>Bold</a:t>
            </a:r>
            <a:r>
              <a:rPr lang="de-DE" b="1" dirty="0"/>
              <a:t> </a:t>
            </a:r>
            <a:r>
              <a:rPr lang="de-DE" dirty="0" err="1"/>
              <a:t>totas</a:t>
            </a:r>
            <a:r>
              <a:rPr lang="de-DE" dirty="0"/>
              <a:t> </a:t>
            </a:r>
            <a:r>
              <a:rPr lang="de-DE" dirty="0" err="1"/>
              <a:t>quis</a:t>
            </a:r>
            <a:r>
              <a:rPr lang="de-DE" dirty="0"/>
              <a:t> mi, </a:t>
            </a:r>
            <a:r>
              <a:rPr lang="de-DE" dirty="0" err="1"/>
              <a:t>as</a:t>
            </a:r>
            <a:r>
              <a:rPr lang="de-DE" dirty="0"/>
              <a:t> et </a:t>
            </a:r>
            <a:r>
              <a:rPr lang="de-DE" dirty="0" err="1"/>
              <a:t>amus</a:t>
            </a:r>
            <a:r>
              <a:rPr lang="de-DE" dirty="0"/>
              <a:t> </a:t>
            </a:r>
            <a:r>
              <a:rPr lang="de-DE" dirty="0" err="1"/>
              <a:t>magnis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ditibus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officto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err="1"/>
              <a:t>Luptatem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elis</a:t>
            </a:r>
            <a:r>
              <a:rPr lang="de-DE" dirty="0"/>
              <a:t> </a:t>
            </a:r>
            <a:r>
              <a:rPr lang="de-DE" dirty="0" err="1"/>
              <a:t>suntem</a:t>
            </a:r>
            <a:r>
              <a:rPr lang="de-DE" dirty="0"/>
              <a:t> </a:t>
            </a:r>
            <a:r>
              <a:rPr lang="de-DE" dirty="0" err="1"/>
              <a:t>adit</a:t>
            </a:r>
            <a:r>
              <a:rPr lang="de-DE" dirty="0"/>
              <a:t> quo mi, </a:t>
            </a:r>
            <a:r>
              <a:rPr lang="de-DE" dirty="0" err="1"/>
              <a:t>simporeped</a:t>
            </a:r>
            <a:r>
              <a:rPr lang="de-DE" dirty="0"/>
              <a:t> </a:t>
            </a:r>
            <a:r>
              <a:rPr lang="de-DE" dirty="0" err="1"/>
              <a:t>molo</a:t>
            </a:r>
            <a:r>
              <a:rPr lang="de-DE" dirty="0"/>
              <a:t> </a:t>
            </a:r>
            <a:r>
              <a:rPr lang="de-DE" dirty="0" err="1"/>
              <a:t>volorun</a:t>
            </a:r>
            <a:r>
              <a:rPr lang="de-DE" dirty="0"/>
              <a:t> </a:t>
            </a:r>
            <a:r>
              <a:rPr lang="de-DE" dirty="0" err="1"/>
              <a:t>quos</a:t>
            </a:r>
            <a:r>
              <a:rPr lang="de-DE" dirty="0"/>
              <a:t> </a:t>
            </a:r>
            <a:r>
              <a:rPr lang="de-DE" dirty="0" err="1"/>
              <a:t>ese</a:t>
            </a:r>
            <a:r>
              <a:rPr lang="de-DE" dirty="0"/>
              <a:t> </a:t>
            </a:r>
            <a:r>
              <a:rPr lang="de-DE" b="1" dirty="0"/>
              <a:t>Hervorhebung </a:t>
            </a:r>
            <a:r>
              <a:rPr lang="de-DE" b="1" dirty="0" err="1"/>
              <a:t>Bold</a:t>
            </a:r>
            <a:r>
              <a:rPr lang="de-DE" b="1" dirty="0"/>
              <a:t> </a:t>
            </a:r>
            <a:r>
              <a:rPr lang="de-DE" dirty="0" err="1"/>
              <a:t>dollanti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porempername</a:t>
            </a:r>
            <a:r>
              <a:rPr lang="de-DE" dirty="0"/>
              <a:t> </a:t>
            </a:r>
            <a:r>
              <a:rPr lang="de-DE" dirty="0" err="1"/>
              <a:t>offi-cim</a:t>
            </a:r>
            <a:r>
              <a:rPr lang="de-DE" dirty="0"/>
              <a:t> </a:t>
            </a:r>
            <a:r>
              <a:rPr lang="de-DE" dirty="0" err="1"/>
              <a:t>aximolu</a:t>
            </a:r>
            <a:r>
              <a:rPr lang="de-DE" dirty="0"/>
              <a:t> </a:t>
            </a:r>
            <a:r>
              <a:rPr lang="de-DE" dirty="0" err="1"/>
              <a:t>pientis</a:t>
            </a:r>
            <a:r>
              <a:rPr lang="de-DE" dirty="0"/>
              <a:t> si </a:t>
            </a:r>
            <a:r>
              <a:rPr lang="de-DE" dirty="0" err="1"/>
              <a:t>officid</a:t>
            </a:r>
            <a:r>
              <a:rPr lang="de-DE" dirty="0"/>
              <a:t> </a:t>
            </a:r>
            <a:r>
              <a:rPr lang="de-DE" dirty="0" err="1"/>
              <a:t>mod</a:t>
            </a:r>
            <a:r>
              <a:rPr lang="de-DE" dirty="0"/>
              <a:t> </a:t>
            </a:r>
            <a:r>
              <a:rPr lang="de-DE" dirty="0" err="1"/>
              <a:t>quatis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officie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graphicFrame>
        <p:nvGraphicFramePr>
          <p:cNvPr id="6" name="Diagrammplatzhalter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727429"/>
              </p:ext>
            </p:extLst>
          </p:nvPr>
        </p:nvGraphicFramePr>
        <p:xfrm>
          <a:off x="5380038" y="952500"/>
          <a:ext cx="4932362" cy="428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hteck 11"/>
          <p:cNvSpPr/>
          <p:nvPr/>
        </p:nvSpPr>
        <p:spPr>
          <a:xfrm>
            <a:off x="5308600" y="909638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 smtClean="0"/>
              <a:t>Bold</a:t>
            </a:r>
            <a:endParaRPr lang="de-DE" sz="1200" b="1" dirty="0" smtClean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3" name="Rechteck 12"/>
          <p:cNvSpPr/>
          <p:nvPr/>
        </p:nvSpPr>
        <p:spPr>
          <a:xfrm>
            <a:off x="5277786" y="4197049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 smtClean="0"/>
              <a:t>Bold</a:t>
            </a:r>
            <a:endParaRPr lang="de-DE" sz="1200" b="1" dirty="0" smtClean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4" name="Rechteck 13"/>
          <p:cNvSpPr/>
          <p:nvPr/>
        </p:nvSpPr>
        <p:spPr>
          <a:xfrm>
            <a:off x="9138341" y="4197049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 smtClean="0"/>
              <a:t>Bold</a:t>
            </a:r>
            <a:endParaRPr lang="de-DE" sz="1200" b="1" dirty="0" smtClean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5" name="Rechteck 14"/>
          <p:cNvSpPr/>
          <p:nvPr/>
        </p:nvSpPr>
        <p:spPr>
          <a:xfrm>
            <a:off x="9138341" y="894428"/>
            <a:ext cx="127631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200" b="1" dirty="0"/>
              <a:t>Wert </a:t>
            </a:r>
            <a:r>
              <a:rPr lang="de-DE" sz="1200" b="1" dirty="0" err="1" smtClean="0"/>
              <a:t>Bold</a:t>
            </a:r>
            <a:endParaRPr lang="de-DE" sz="1200" b="1" dirty="0" smtClean="0"/>
          </a:p>
          <a:p>
            <a:pPr>
              <a:lnSpc>
                <a:spcPct val="125000"/>
              </a:lnSpc>
            </a:pPr>
            <a:r>
              <a:rPr lang="de-DE" sz="1200" dirty="0" smtClean="0"/>
              <a:t>Unterüberschrift</a:t>
            </a:r>
            <a:br>
              <a:rPr lang="de-DE" sz="1200" dirty="0" smtClean="0"/>
            </a:br>
            <a:r>
              <a:rPr lang="de-DE" sz="1200" dirty="0" smtClean="0"/>
              <a:t>optional</a:t>
            </a:r>
            <a:endParaRPr lang="de-DE" sz="1200" dirty="0"/>
          </a:p>
        </p:txBody>
      </p:sp>
      <p:sp>
        <p:nvSpPr>
          <p:cNvPr id="16" name="Rechteck 15"/>
          <p:cNvSpPr/>
          <p:nvPr/>
        </p:nvSpPr>
        <p:spPr>
          <a:xfrm>
            <a:off x="6917876" y="2696706"/>
            <a:ext cx="18549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de-DE" sz="1200" b="1" dirty="0"/>
              <a:t>Name Kreisdiagramm</a:t>
            </a:r>
          </a:p>
          <a:p>
            <a:pPr algn="ctr">
              <a:lnSpc>
                <a:spcPct val="125000"/>
              </a:lnSpc>
            </a:pPr>
            <a:r>
              <a:rPr lang="de-DE" sz="1200" dirty="0" smtClean="0"/>
              <a:t>Unterüberschrift </a:t>
            </a:r>
            <a:r>
              <a:rPr lang="de-DE" sz="1200" dirty="0"/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34937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7035800" y="0"/>
            <a:ext cx="3652838" cy="6008688"/>
          </a:xfrm>
        </p:spPr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Abschlussworte und/oder Kontakt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23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Farben</a:t>
            </a: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9A62486-B235-494B-91CB-3B05D21013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76239" y="1613783"/>
            <a:ext cx="4932361" cy="84387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buNone/>
            </a:pPr>
            <a:r>
              <a:rPr lang="de-DE" dirty="0"/>
              <a:t>Für Diagramme können die untenstehenden </a:t>
            </a:r>
            <a:r>
              <a:rPr lang="de-DE" dirty="0" smtClean="0"/>
              <a:t>Farben 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auch </a:t>
            </a:r>
            <a:r>
              <a:rPr lang="de-DE" dirty="0"/>
              <a:t>in </a:t>
            </a:r>
            <a:r>
              <a:rPr lang="de-DE" dirty="0" err="1"/>
              <a:t>abgesofteter</a:t>
            </a:r>
            <a:r>
              <a:rPr lang="de-DE" dirty="0"/>
              <a:t> Form, also mit unterschiedlich starker </a:t>
            </a:r>
          </a:p>
          <a:p>
            <a:pPr marL="0" indent="0">
              <a:buNone/>
            </a:pPr>
            <a:r>
              <a:rPr lang="de-DE" dirty="0" smtClean="0"/>
              <a:t>Transparenz, </a:t>
            </a:r>
            <a:r>
              <a:rPr lang="de-DE" dirty="0"/>
              <a:t>verwendet werden. 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63655BD-A81E-4299-ACAB-596FC49C4048}"/>
              </a:ext>
            </a:extLst>
          </p:cNvPr>
          <p:cNvSpPr txBox="1">
            <a:spLocks/>
          </p:cNvSpPr>
          <p:nvPr/>
        </p:nvSpPr>
        <p:spPr>
          <a:xfrm>
            <a:off x="376238" y="2968626"/>
            <a:ext cx="1619250" cy="574675"/>
          </a:xfrm>
          <a:prstGeom prst="rect">
            <a:avLst/>
          </a:prstGeom>
          <a:solidFill>
            <a:srgbClr val="FF0A14">
              <a:alpha val="50000"/>
            </a:srgbClr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RBS Rot 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16233E45-CB40-4107-870E-9A4E6B56515E}"/>
              </a:ext>
            </a:extLst>
          </p:cNvPr>
          <p:cNvSpPr txBox="1">
            <a:spLocks/>
          </p:cNvSpPr>
          <p:nvPr/>
        </p:nvSpPr>
        <p:spPr>
          <a:xfrm>
            <a:off x="2068512" y="2968626"/>
            <a:ext cx="1584325" cy="574675"/>
          </a:xfrm>
          <a:prstGeom prst="rect">
            <a:avLst/>
          </a:prstGeom>
          <a:solidFill>
            <a:srgbClr val="707B84">
              <a:alpha val="50000"/>
            </a:srgbClr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RBS Grau</a:t>
            </a:r>
          </a:p>
          <a:p>
            <a:r>
              <a:rPr lang="de-DE" sz="1100" dirty="0"/>
              <a:t> 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48B1BD1F-42F5-49F7-A28F-8D8B579137F0}"/>
              </a:ext>
            </a:extLst>
          </p:cNvPr>
          <p:cNvSpPr txBox="1">
            <a:spLocks/>
          </p:cNvSpPr>
          <p:nvPr/>
        </p:nvSpPr>
        <p:spPr>
          <a:xfrm>
            <a:off x="3724275" y="3619653"/>
            <a:ext cx="1584325" cy="574675"/>
          </a:xfrm>
          <a:prstGeom prst="rect">
            <a:avLst/>
          </a:prstGeom>
          <a:solidFill>
            <a:srgbClr val="782D82">
              <a:alpha val="50000"/>
            </a:srgbClr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Violett</a:t>
            </a:r>
          </a:p>
          <a:p>
            <a:endParaRPr lang="de-DE" sz="1100" dirty="0"/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042768A8-0C28-4754-AC5F-097EB9BFDBE1}"/>
              </a:ext>
            </a:extLst>
          </p:cNvPr>
          <p:cNvSpPr txBox="1">
            <a:spLocks/>
          </p:cNvSpPr>
          <p:nvPr/>
        </p:nvSpPr>
        <p:spPr>
          <a:xfrm>
            <a:off x="376237" y="3619653"/>
            <a:ext cx="1619251" cy="574675"/>
          </a:xfrm>
          <a:prstGeom prst="rect">
            <a:avLst/>
          </a:prstGeom>
          <a:solidFill>
            <a:srgbClr val="009BE1">
              <a:alpha val="50000"/>
            </a:srgbClr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Cyan</a:t>
            </a:r>
          </a:p>
          <a:p>
            <a:endParaRPr lang="de-DE" sz="1100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718759E1-0D97-4323-9AC0-C2CD2E35673A}"/>
              </a:ext>
            </a:extLst>
          </p:cNvPr>
          <p:cNvSpPr txBox="1">
            <a:spLocks/>
          </p:cNvSpPr>
          <p:nvPr/>
        </p:nvSpPr>
        <p:spPr>
          <a:xfrm>
            <a:off x="3724275" y="2968626"/>
            <a:ext cx="1584325" cy="574676"/>
          </a:xfrm>
          <a:prstGeom prst="rect">
            <a:avLst/>
          </a:prstGeom>
          <a:solidFill>
            <a:srgbClr val="23237D">
              <a:alpha val="50000"/>
            </a:srgbClr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Dunkelblau</a:t>
            </a:r>
          </a:p>
          <a:p>
            <a:r>
              <a:rPr lang="de-DE" sz="110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001926-2B8F-4541-AD2D-503058AAC73F}"/>
              </a:ext>
            </a:extLst>
          </p:cNvPr>
          <p:cNvSpPr txBox="1">
            <a:spLocks/>
          </p:cNvSpPr>
          <p:nvPr/>
        </p:nvSpPr>
        <p:spPr>
          <a:xfrm>
            <a:off x="2068513" y="3616326"/>
            <a:ext cx="1584325" cy="581331"/>
          </a:xfrm>
          <a:prstGeom prst="rect">
            <a:avLst/>
          </a:prstGeom>
          <a:solidFill>
            <a:srgbClr val="009B9B">
              <a:alpha val="50000"/>
            </a:srgbClr>
          </a:solidFill>
          <a:ln>
            <a:noFill/>
          </a:ln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Petrol</a:t>
            </a:r>
          </a:p>
          <a:p>
            <a:r>
              <a:rPr lang="de-DE" sz="1100" dirty="0"/>
              <a:t> 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CB48DEB6-E199-4EC4-B58D-8B93922C0189}"/>
              </a:ext>
            </a:extLst>
          </p:cNvPr>
          <p:cNvSpPr txBox="1">
            <a:spLocks/>
          </p:cNvSpPr>
          <p:nvPr/>
        </p:nvSpPr>
        <p:spPr>
          <a:xfrm>
            <a:off x="1823357" y="2968625"/>
            <a:ext cx="172131" cy="574675"/>
          </a:xfrm>
          <a:prstGeom prst="rect">
            <a:avLst/>
          </a:prstGeom>
          <a:solidFill>
            <a:srgbClr val="FF0A14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DD1D4A45-3098-4F8F-8D64-A5CA380C9460}"/>
              </a:ext>
            </a:extLst>
          </p:cNvPr>
          <p:cNvSpPr txBox="1">
            <a:spLocks/>
          </p:cNvSpPr>
          <p:nvPr/>
        </p:nvSpPr>
        <p:spPr>
          <a:xfrm>
            <a:off x="1823357" y="3616325"/>
            <a:ext cx="172131" cy="574675"/>
          </a:xfrm>
          <a:prstGeom prst="rect">
            <a:avLst/>
          </a:prstGeom>
          <a:solidFill>
            <a:srgbClr val="009BE1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8053DF7-E49C-4FEB-9965-D634312A4A4C}"/>
              </a:ext>
            </a:extLst>
          </p:cNvPr>
          <p:cNvSpPr txBox="1">
            <a:spLocks/>
          </p:cNvSpPr>
          <p:nvPr/>
        </p:nvSpPr>
        <p:spPr>
          <a:xfrm>
            <a:off x="3480707" y="2970214"/>
            <a:ext cx="172131" cy="574675"/>
          </a:xfrm>
          <a:prstGeom prst="rect">
            <a:avLst/>
          </a:prstGeom>
          <a:solidFill>
            <a:srgbClr val="707B84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5" name="Textplatzhalter 5">
            <a:extLst>
              <a:ext uri="{FF2B5EF4-FFF2-40B4-BE49-F238E27FC236}">
                <a16:creationId xmlns:a16="http://schemas.microsoft.com/office/drawing/2014/main" id="{187BF303-337C-47BD-A41B-27B21A0BB321}"/>
              </a:ext>
            </a:extLst>
          </p:cNvPr>
          <p:cNvSpPr txBox="1">
            <a:spLocks/>
          </p:cNvSpPr>
          <p:nvPr/>
        </p:nvSpPr>
        <p:spPr>
          <a:xfrm>
            <a:off x="5136469" y="3616326"/>
            <a:ext cx="172131" cy="574675"/>
          </a:xfrm>
          <a:prstGeom prst="rect">
            <a:avLst/>
          </a:prstGeom>
          <a:solidFill>
            <a:srgbClr val="782D82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113911DE-4725-48AB-A049-64F567386113}"/>
              </a:ext>
            </a:extLst>
          </p:cNvPr>
          <p:cNvSpPr txBox="1">
            <a:spLocks/>
          </p:cNvSpPr>
          <p:nvPr/>
        </p:nvSpPr>
        <p:spPr>
          <a:xfrm>
            <a:off x="3480707" y="3616326"/>
            <a:ext cx="172131" cy="574675"/>
          </a:xfrm>
          <a:prstGeom prst="rect">
            <a:avLst/>
          </a:prstGeom>
          <a:solidFill>
            <a:srgbClr val="009B9B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2B8BD42-9841-4199-A93F-DE2B9B23E4CE}"/>
              </a:ext>
            </a:extLst>
          </p:cNvPr>
          <p:cNvSpPr txBox="1">
            <a:spLocks/>
          </p:cNvSpPr>
          <p:nvPr/>
        </p:nvSpPr>
        <p:spPr>
          <a:xfrm>
            <a:off x="5136468" y="2970214"/>
            <a:ext cx="172131" cy="574675"/>
          </a:xfrm>
          <a:prstGeom prst="rect">
            <a:avLst/>
          </a:prstGeom>
          <a:solidFill>
            <a:srgbClr val="23237D"/>
          </a:solidFill>
        </p:spPr>
        <p:txBody>
          <a:bodyPr vert="horz" lIns="108000" tIns="108000" rIns="0" bIns="0" rtlCol="0" anchor="t" anchorCtr="0">
            <a:noAutofit/>
          </a:bodyPr>
          <a:lstStyle>
            <a:lvl1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10800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801197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7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57981" y="236486"/>
            <a:ext cx="8243887" cy="979680"/>
          </a:xfrm>
        </p:spPr>
        <p:txBody>
          <a:bodyPr/>
          <a:lstStyle/>
          <a:p>
            <a:r>
              <a:rPr lang="de-DE" dirty="0"/>
              <a:t>Fördergebiet-Icons</a:t>
            </a:r>
          </a:p>
        </p:txBody>
      </p:sp>
      <p:sp>
        <p:nvSpPr>
          <p:cNvPr id="4" name="Rectangle 62____"/>
          <p:cNvSpPr>
            <a:spLocks noChangeArrowheads="1"/>
          </p:cNvSpPr>
          <p:nvPr/>
        </p:nvSpPr>
        <p:spPr bwMode="auto">
          <a:xfrm>
            <a:off x="1636658" y="2330269"/>
            <a:ext cx="2413000" cy="1862320"/>
          </a:xfrm>
          <a:prstGeom prst="rect">
            <a:avLst/>
          </a:prstGeom>
          <a:solidFill>
            <a:srgbClr val="23237D"/>
          </a:solidFill>
          <a:ln w="9525" cap="flat" cmpd="sng" algn="ctr">
            <a:solidFill>
              <a:srgbClr val="23237D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tIns="72000" anchor="t" anchorCtr="0"/>
          <a:lstStyle>
            <a:defPPr>
              <a:defRPr lang="de-DE"/>
            </a:defPPr>
            <a:lvl1pPr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9" name="Rectangle 62_______"/>
          <p:cNvSpPr>
            <a:spLocks noChangeArrowheads="1"/>
          </p:cNvSpPr>
          <p:nvPr/>
        </p:nvSpPr>
        <p:spPr bwMode="auto">
          <a:xfrm>
            <a:off x="4121095" y="2330269"/>
            <a:ext cx="2411413" cy="1862319"/>
          </a:xfrm>
          <a:prstGeom prst="rect">
            <a:avLst/>
          </a:prstGeom>
          <a:solidFill>
            <a:srgbClr val="782D82"/>
          </a:solidFill>
          <a:ln w="9525" cap="flat" cmpd="sng" algn="ctr">
            <a:solidFill>
              <a:srgbClr val="782D82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tIns="72000" anchor="t" anchorCtr="0"/>
          <a:lstStyle>
            <a:defPPr>
              <a:defRPr lang="de-DE"/>
            </a:defPPr>
            <a:lvl1pPr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Rectangle 62________"/>
          <p:cNvSpPr>
            <a:spLocks noChangeArrowheads="1"/>
          </p:cNvSpPr>
          <p:nvPr/>
        </p:nvSpPr>
        <p:spPr bwMode="auto">
          <a:xfrm>
            <a:off x="6603945" y="2330269"/>
            <a:ext cx="2413991" cy="1862319"/>
          </a:xfrm>
          <a:prstGeom prst="rect">
            <a:avLst/>
          </a:prstGeom>
          <a:solidFill>
            <a:srgbClr val="009B9B"/>
          </a:solidFill>
          <a:ln w="9525" cap="flat" cmpd="sng" algn="ctr">
            <a:solidFill>
              <a:srgbClr val="009B9B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tIns="72000" anchor="t" anchorCtr="0"/>
          <a:lstStyle>
            <a:defPPr>
              <a:defRPr lang="de-DE"/>
            </a:defPPr>
            <a:lvl1pPr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760" y="2708701"/>
            <a:ext cx="1114796" cy="111479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36" y="2755520"/>
            <a:ext cx="1104729" cy="110472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575" y="2638618"/>
            <a:ext cx="1104729" cy="1104729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121095" y="1820174"/>
            <a:ext cx="2411413" cy="4410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25000"/>
              </a:lnSpc>
            </a:pPr>
            <a:r>
              <a:rPr lang="de-DE" sz="1400" b="1" dirty="0" smtClean="0"/>
              <a:t>Bildung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6603945" y="1820175"/>
            <a:ext cx="2413991" cy="427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25000"/>
              </a:lnSpc>
            </a:pPr>
            <a:r>
              <a:rPr lang="de-DE" sz="1400" b="1" dirty="0" smtClean="0"/>
              <a:t>Globale Fragen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636658" y="1820174"/>
            <a:ext cx="2413000" cy="4365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25000"/>
              </a:lnSpc>
            </a:pPr>
            <a:r>
              <a:rPr lang="de-DE" sz="1400" b="1" dirty="0" smtClean="0"/>
              <a:t>Gesundheit</a:t>
            </a:r>
          </a:p>
        </p:txBody>
      </p:sp>
    </p:spTree>
    <p:extLst>
      <p:ext uri="{BB962C8B-B14F-4D97-AF65-F5344CB8AC3E}">
        <p14:creationId xmlns:p14="http://schemas.microsoft.com/office/powerpoint/2010/main" val="16740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System-Icons schwarz 1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885" y="4012542"/>
            <a:ext cx="951891" cy="95189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67" y="2199355"/>
            <a:ext cx="951891" cy="95189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789" y="2247900"/>
            <a:ext cx="951891" cy="95189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970" y="2184114"/>
            <a:ext cx="951891" cy="95189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130" y="2305517"/>
            <a:ext cx="951891" cy="95189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00" y="2199354"/>
            <a:ext cx="951891" cy="95189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314" y="3895239"/>
            <a:ext cx="951891" cy="95189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786" y="4017939"/>
            <a:ext cx="951891" cy="95189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87" y="2199353"/>
            <a:ext cx="951891" cy="95189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215" y="3873837"/>
            <a:ext cx="951891" cy="95189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83" y="3961422"/>
            <a:ext cx="951891" cy="95189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24" y="3903129"/>
            <a:ext cx="951891" cy="951891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6925303" y="270000"/>
            <a:ext cx="18168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de-DE" sz="1000" dirty="0" smtClean="0"/>
              <a:t>Über „Grafik formatieren“, „Bildkorrektur“ und „Helligkeit“ können Sie die System-Icons weiß „färben“.</a:t>
            </a:r>
            <a:endParaRPr lang="de-DE" sz="1000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14"/>
          <a:srcRect t="-1" b="65392"/>
          <a:stretch/>
        </p:blipFill>
        <p:spPr>
          <a:xfrm>
            <a:off x="8849485" y="339725"/>
            <a:ext cx="1462915" cy="1554816"/>
          </a:xfrm>
          <a:prstGeom prst="rect">
            <a:avLst/>
          </a:prstGeom>
        </p:spPr>
      </p:pic>
      <p:sp>
        <p:nvSpPr>
          <p:cNvPr id="22" name="Abgerundetes Rechteck 21"/>
          <p:cNvSpPr/>
          <p:nvPr/>
        </p:nvSpPr>
        <p:spPr>
          <a:xfrm>
            <a:off x="8910920" y="1604269"/>
            <a:ext cx="1283083" cy="162859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/>
          </a:p>
        </p:txBody>
      </p:sp>
    </p:spTree>
    <p:extLst>
      <p:ext uri="{BB962C8B-B14F-4D97-AF65-F5344CB8AC3E}">
        <p14:creationId xmlns:p14="http://schemas.microsoft.com/office/powerpoint/2010/main" val="9746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System-Icons schwarz 2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874" y="3263557"/>
            <a:ext cx="951891" cy="95189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223" y="1561981"/>
            <a:ext cx="1387073" cy="1223962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781" y="3263557"/>
            <a:ext cx="951891" cy="95189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47" y="3295694"/>
            <a:ext cx="951891" cy="95189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919" y="3214524"/>
            <a:ext cx="1571681" cy="1255575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515" y="3295693"/>
            <a:ext cx="951891" cy="951891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488" y="1594570"/>
            <a:ext cx="936804" cy="936804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222" y="1579483"/>
            <a:ext cx="951891" cy="951891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8" y="1546215"/>
            <a:ext cx="951891" cy="951891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613" y="1585902"/>
            <a:ext cx="951891" cy="951891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698" y="1392097"/>
            <a:ext cx="1127457" cy="1503276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480" y="3346254"/>
            <a:ext cx="951891" cy="9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8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System-Icons schwarz 3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129" y="3353078"/>
            <a:ext cx="951891" cy="951891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474" y="3359901"/>
            <a:ext cx="951891" cy="951891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13" y="1594367"/>
            <a:ext cx="951891" cy="951891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542" y="3312134"/>
            <a:ext cx="951891" cy="951891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0" y="3293814"/>
            <a:ext cx="951891" cy="951891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740" y="1594368"/>
            <a:ext cx="951891" cy="951891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275" y="1526319"/>
            <a:ext cx="951891" cy="951891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488" y="1522653"/>
            <a:ext cx="951891" cy="951891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81" y="1676273"/>
            <a:ext cx="709119" cy="644652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77" y="3289717"/>
            <a:ext cx="951891" cy="951891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083" y="3330660"/>
            <a:ext cx="951891" cy="951891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653" y="1594366"/>
            <a:ext cx="951891" cy="9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System-Icons schwarz 4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660" y="3253190"/>
            <a:ext cx="951891" cy="95189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440" y="3276859"/>
            <a:ext cx="951891" cy="95189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3" y="1453159"/>
            <a:ext cx="951891" cy="95189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450" y="4669691"/>
            <a:ext cx="951891" cy="95189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014" y="1568704"/>
            <a:ext cx="951891" cy="95189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341" y="1568705"/>
            <a:ext cx="951891" cy="95189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517" y="3276859"/>
            <a:ext cx="951891" cy="95189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433" y="1565196"/>
            <a:ext cx="695403" cy="820218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2" y="3312134"/>
            <a:ext cx="951891" cy="951891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2" y="1579649"/>
            <a:ext cx="951891" cy="951891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727" y="1671638"/>
            <a:ext cx="858624" cy="859995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727" y="3290507"/>
            <a:ext cx="951891" cy="951891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778" y="3312134"/>
            <a:ext cx="951891" cy="9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System-Icons schwarz 5</a:t>
            </a: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1607744"/>
            <a:ext cx="951891" cy="951891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363" y="1615287"/>
            <a:ext cx="936804" cy="93680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923" y="1586552"/>
            <a:ext cx="951891" cy="95189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487" y="3320869"/>
            <a:ext cx="951891" cy="95189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488" y="3320869"/>
            <a:ext cx="951891" cy="95189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13" y="3313386"/>
            <a:ext cx="951891" cy="95189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3319678"/>
            <a:ext cx="951891" cy="95189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769" y="1593375"/>
            <a:ext cx="951891" cy="95189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81" y="1600200"/>
            <a:ext cx="951891" cy="951891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930" y="3319678"/>
            <a:ext cx="951891" cy="951891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60" y="1603583"/>
            <a:ext cx="951891" cy="951891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395" y="3346493"/>
            <a:ext cx="951891" cy="95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auch mehrzeilig möglich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2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"/>
          </p:nvPr>
        </p:nvSpPr>
        <p:spPr>
          <a:xfrm>
            <a:off x="6208713" y="0"/>
            <a:ext cx="4479925" cy="6008688"/>
          </a:xfrm>
        </p:spPr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auch mehrzeilig möglich</a:t>
            </a:r>
          </a:p>
        </p:txBody>
      </p:sp>
    </p:spTree>
    <p:extLst>
      <p:ext uri="{BB962C8B-B14F-4D97-AF65-F5344CB8AC3E}">
        <p14:creationId xmlns:p14="http://schemas.microsoft.com/office/powerpoint/2010/main" val="11573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2"/>
          </p:nvPr>
        </p:nvSpPr>
        <p:spPr/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auch mehrzeilig möglich</a:t>
            </a:r>
          </a:p>
        </p:txBody>
      </p:sp>
    </p:spTree>
    <p:extLst>
      <p:ext uri="{BB962C8B-B14F-4D97-AF65-F5344CB8AC3E}">
        <p14:creationId xmlns:p14="http://schemas.microsoft.com/office/powerpoint/2010/main" val="14236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Präsentationstitel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auch mehrzeilig möglich</a:t>
            </a:r>
            <a:endParaRPr lang="de-DE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"/>
          </p:nvPr>
        </p:nvSpPr>
        <p:spPr>
          <a:xfrm>
            <a:off x="7864474" y="339725"/>
            <a:ext cx="1584325" cy="1908175"/>
          </a:xfrm>
        </p:spPr>
      </p:sp>
      <p:sp>
        <p:nvSpPr>
          <p:cNvPr id="9" name="Bildplatzhalter 8"/>
          <p:cNvSpPr>
            <a:spLocks noGrp="1"/>
          </p:cNvSpPr>
          <p:nvPr>
            <p:ph type="pic" sz="quarter" idx="2"/>
          </p:nvPr>
        </p:nvSpPr>
        <p:spPr>
          <a:xfrm>
            <a:off x="7864475" y="2340500"/>
            <a:ext cx="2447925" cy="1204387"/>
          </a:xfrm>
        </p:spPr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Unterüberschrift Arial Regular </a:t>
            </a:r>
            <a:br>
              <a:rPr lang="de-DE" dirty="0"/>
            </a:br>
            <a:r>
              <a:rPr lang="de-DE" dirty="0"/>
              <a:t>auch zweizeilig möglich</a:t>
            </a:r>
          </a:p>
          <a:p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4294967295"/>
          </p:nvPr>
        </p:nvSpPr>
        <p:spPr>
          <a:xfrm>
            <a:off x="5380037" y="1021146"/>
            <a:ext cx="2418377" cy="1874454"/>
          </a:xfrm>
        </p:spPr>
      </p:sp>
      <p:sp>
        <p:nvSpPr>
          <p:cNvPr id="11" name="Bildplatzhalter 10"/>
          <p:cNvSpPr>
            <a:spLocks noGrp="1"/>
          </p:cNvSpPr>
          <p:nvPr>
            <p:ph type="pic" sz="quarter" idx="4294967295"/>
          </p:nvPr>
        </p:nvSpPr>
        <p:spPr>
          <a:xfrm>
            <a:off x="6208712" y="2968624"/>
            <a:ext cx="1584325" cy="1863507"/>
          </a:xfrm>
        </p:spPr>
      </p:sp>
      <p:sp>
        <p:nvSpPr>
          <p:cNvPr id="12" name="Bildplatzhalter 11"/>
          <p:cNvSpPr>
            <a:spLocks noGrp="1"/>
          </p:cNvSpPr>
          <p:nvPr>
            <p:ph type="pic" sz="quarter" idx="4294967295"/>
          </p:nvPr>
        </p:nvSpPr>
        <p:spPr>
          <a:xfrm>
            <a:off x="7873206" y="3657306"/>
            <a:ext cx="1575594" cy="1182982"/>
          </a:xfrm>
        </p:spPr>
      </p:sp>
    </p:spTree>
    <p:extLst>
      <p:ext uri="{BB962C8B-B14F-4D97-AF65-F5344CB8AC3E}">
        <p14:creationId xmlns:p14="http://schemas.microsoft.com/office/powerpoint/2010/main" val="13920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Kapitelfolie Überschrift Arial </a:t>
            </a:r>
            <a:r>
              <a:rPr lang="de-DE" dirty="0" err="1" smtClean="0"/>
              <a:t>Bold</a:t>
            </a:r>
            <a:r>
              <a:rPr lang="de-DE" dirty="0" smtClean="0"/>
              <a:t> auch mehrzeilig möglich</a:t>
            </a:r>
            <a:endParaRPr lang="de-DE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"/>
          </p:nvPr>
        </p:nvSpPr>
        <p:spPr>
          <a:xfrm>
            <a:off x="7035800" y="0"/>
            <a:ext cx="3652838" cy="6008688"/>
          </a:xfrm>
        </p:spPr>
      </p:sp>
    </p:spTree>
    <p:extLst>
      <p:ext uri="{BB962C8B-B14F-4D97-AF65-F5344CB8AC3E}">
        <p14:creationId xmlns:p14="http://schemas.microsoft.com/office/powerpoint/2010/main" val="6226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39" y="270000"/>
            <a:ext cx="4932361" cy="2625600"/>
          </a:xfrm>
        </p:spPr>
        <p:txBody>
          <a:bodyPr/>
          <a:lstStyle/>
          <a:p>
            <a:r>
              <a:rPr lang="de-DE" sz="3600" dirty="0" smtClean="0"/>
              <a:t>Kapitelfolie Überschrift Arial </a:t>
            </a:r>
            <a:r>
              <a:rPr lang="de-DE" sz="3600" dirty="0" err="1" smtClean="0"/>
              <a:t>Bold</a:t>
            </a:r>
            <a:r>
              <a:rPr lang="de-DE" sz="3600" dirty="0" smtClean="0"/>
              <a:t> auch mehrzeilig möglich</a:t>
            </a:r>
            <a:endParaRPr lang="de-DE" sz="3600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"/>
          </p:nvPr>
        </p:nvSpPr>
        <p:spPr>
          <a:xfrm>
            <a:off x="6208713" y="0"/>
            <a:ext cx="4479926" cy="2895600"/>
          </a:xfrm>
        </p:spPr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6208712" y="2968625"/>
            <a:ext cx="4479925" cy="3040063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05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TEMPLATEVERSION" val="1.0"/>
  <p:tag name="SAXMLTEMPLATE" val="presentation_169"/>
  <p:tag name="LOGO2.PNG" val="image2.png"/>
  <p:tag name="LOGO1.PNG" val="image1.png"/>
  <p:tag name="SAXMLCOMPANYNAME" val="rbstiftu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Robert Bosch Stiftung">
  <a:themeElements>
    <a:clrScheme name="Robert Bosch Stiftung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10A14"/>
      </a:accent1>
      <a:accent2>
        <a:srgbClr val="707B84"/>
      </a:accent2>
      <a:accent3>
        <a:srgbClr val="23237D"/>
      </a:accent3>
      <a:accent4>
        <a:srgbClr val="009BE1"/>
      </a:accent4>
      <a:accent5>
        <a:srgbClr val="009B9B"/>
      </a:accent5>
      <a:accent6>
        <a:srgbClr val="782D82"/>
      </a:accent6>
      <a:hlink>
        <a:srgbClr val="5F5F5F"/>
      </a:hlink>
      <a:folHlink>
        <a:srgbClr val="919191"/>
      </a:folHlink>
    </a:clrScheme>
    <a:fontScheme name="Robert Bosch Stiftu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1.potx" id="{D16AF6F3-ED00-44D1-BC15-F4EC433EF066}" vid="{7789CE7E-29F1-48BE-A3CA-102C84E2938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ax_ColorSelect>
  <Line>
    <Text> Primärfarben </Text>
  </Line>
  <Line>
    <Color val="E10A14"/>
    <Color val="707B84"/>
  </Line>
  <Line/>
  <Line>
    <Text> Sekundärfarben </Text>
  </Line>
  <Line>
    <Color val="23237d"/>
    <!-- DUNKELBLAU -->
    <Color val="009BE1"/>
    <!-- CYAN -->
    <Color val="009b9b"/>
    <!-- PETROL -->
    <Color val="782D82"/>
    <!-- VIOLETT -->
  </Line>
  <Line>
    <Color val="f03291"/>
    <!-- PINK -->
    <Color val="fa9b00"/>
    <!-- APRIKOSE -->
    <Color val="D7E100"/>
    <!-- LIMETTE -->
    <Color val="FFED1A"/>
    <!-- GELB -->
  </Line>
  <Line/>
  <Line>
    <Text> Diagram Colors </Text>
  </Line>
  <Line size="small">
    <Text>Diese Farben erst verwenden, wenn die Volltöne im Diagramm bereits verbraucht sind.</Text>
  </Line>
  <Line>
    <Color val="FF8489"/>
    <!-- Soft RBS Rot (255,132,137) -->
    <Color val="B7BDC1"/>
    <!-- Soft Grau -->
    <Color val="9191BE"/>
    <!-- Soft Dunkelblau -->
  </Line>
  <Line>
    <Color val="7FCDF0"/>
    <!-- Soft Cyan -->
    <Color val="7FCDCD"/>
    <!-- Soft Petrol -->
    <Color val="BB96C0"/>
    <!-- Soft Violet -->
  </Line>
</sax_ColorSelect>
</file>

<file path=customXml/item2.xml><?xml version="1.0" encoding="utf-8"?>
<saxML>
  <saxMLTemplate>presentation_169</saxMLTemplate>
  <Variablen>
    <Variable>
      <Name>presentationtitle</Name>
      <OrgInhalt>Präsentationstitel</OrgInhalt>
      <Wert>Präsentationstitel</Wert>
      <Platzhalter>False</Platzhalter>
      <DocDatenDialog>True</DocDatenDialog>
      <Label>Präsentationstitel</Label>
      <FrageVar>False</FrageVar>
      <Prefix/>
      <Suffix/>
      <WegfallVar/>
      <MussFeld>False</MussFeld>
      <InDokument>True</InDokument>
      <Sektion>rbs_footer</Sektion>
      <Reihenfolge>0</Reihenfolge>
    </Variable>
    <Variable>
      <Name>fld_lastname</Name>
      <OrgInhalt>Frey</OrgInhalt>
      <Wert>Frey</Wert>
      <Platzhalter>False</Platzhalter>
      <DocDatenDialog>True</DocDatenDialog>
      <Label>Nachname</Label>
      <FrageVar>False</FrageVar>
      <Prefix/>
      <Suffix/>
      <WegfallVar/>
      <MussFeld>False</MussFeld>
      <Trenner>
        <VariableVor>departmentshort</VariableVor>
        <Zwischen>/</Zwischen>
        <VariableNach>fld_lastname</VariableNach>
      </Trenner>
      <InDokument>True</InDokument>
      <Sektion>rbs_footer</Sektion>
      <Reihenfolge/>
    </Variable>
    <Variable>
      <Name>copyright_ppt</Name>
      <OrgInhalt>© Robert Bosch Stiftung GmbH 2020. Alle Rechte vorbehalten.</OrgInhalt>
      <Wert>© Robert Bosch Stiftung GmbH 2020. Alle Rechte vorbehalten.</Wert>
      <Platzhalter>False</Platzhalter>
      <DocDatenDialog>False</DocDatenDialog>
      <Label/>
      <FrageVar>False</FrageVar>
      <Prefix/>
      <Suffix/>
      <WegfallVar/>
      <MussFeld>False</MussFeld>
      <InDokument>True</InDokument>
      <Sektion>rbs_footer</Sektion>
      <Reihenfolge/>
    </Variable>
    <Variable>
      <Name>ddiaghelp</Name>
      <OrgInhalt>[Aktualisierung über: eForms NG - Datendialog]</OrgInhalt>
      <Wert>[Aktualisierung über: eForms NG - Datendialog]</Wert>
      <Platzhalter>False</Platzhalter>
      <DocDatenDialog>False</DocDatenDialog>
      <Label/>
      <FrageVar>False</FrageVar>
      <Prefix/>
      <Suffix/>
      <WegfallVar/>
      <MussFeld>False</MussFeld>
      <InDokument>True</InDokument>
      <Reihenfolge/>
    </Variable>
    <Variable>
      <Name>departmentshort</Name>
      <OrgInhalt>KOM</OrgInhalt>
      <Wert>KOM</Wert>
      <Platzhalter>False</Platzhalter>
      <DocDatenDialog>True</DocDatenDialog>
      <Label>Bereich kurz</Label>
      <FrageVar>False</FrageVar>
      <Prefix/>
      <Suffix/>
      <WegfallVar/>
      <MussFeld>False</MussFeld>
      <InDokument>True</InDokument>
      <Sektion>rbs_footer</Sektion>
      <Reihenfolge/>
    </Variable>
    <Variable>
      <Name>dateformat</Name>
      <OrgInhalt>20.04.2020</OrgInhalt>
      <Wert>18.06.2021</Wert>
      <Platzhalter>False</Platzhalter>
      <DocDatenDialog>True</DocDatenDialog>
      <Label>Datum</Label>
      <FrageVar>False</FrageVar>
      <Prefix/>
      <Suffix>, </Suffix>
      <WegfallVar/>
      <Trenner>
        <VariableVor>departmentshort</VariableVor>
        <VariableVor>fld_lastname</VariableVor>
        <Zwischen>, </Zwischen>
        <VariableNach>dateformat</VariableNach>
      </Trenner>
      <MussFeld>False</MussFeld>
      <InDokument>True</InDokument>
      <Sektion>rbs_footer</Sektion>
      <Reihenfolge>0</Reihenfolge>
    </Variable>
    <!-- 		<Variable>
			<Name>end_usr_departmentshort</Name>
			<OrgInhalt>KOM</OrgInhalt>
			<Wert>KOM</Wert>
			<Platzhalter>False</Platzhalter>
			<DocDatenDialog>True</DocDatenDialog>
			<Label>Bereich kurz (Abschlussfolie)</Label>
			<FrageVar>False</FrageVar>
			<Prefix></Prefix>
			<Suffix></Suffix>
			<WegfallVar></WegfallVar>
			<MussFeld>False</MussFeld>
			<InDokument>True</InDokument>
			<Sektion>fld_department</Sektion>
			<MaxZeilen>2</MaxZeilen>
			<Reihenfolge></Reihenfolge>
		</Variable>
		<Variable>
			<Name>end_name</Name>
			<OrgInhalt>Tanja Frey</OrgInhalt>
			<Wert>Tanja Frey</Wert>
			<Platzhalter>False</Platzhalter>
			<DocDatenDialog>True</DocDatenDialog>
			<Label>Name (Abschlussfolie)</Label>
			<FrageVar>False</FrageVar>
			<Prefix></Prefix>
			<Suffix></Suffix>
			<WegfallVar></WegfallVar>
			<MussFeld>False</MussFeld>
			<InDokument>True</InDokument>
			<Sektion>fld_contact</Sektion>
			<Reihenfolge></Reihenfolge>
		</Variable>
		<Variable>
			<Name>adressstreet_ppt</Name>
			<OrgInhalt>Heidehofstr. 31</OrgInhalt>
			<Wert>Heidehofstr. 31</Wert>
			<Platzhalter>False</Platzhalter>
			<DocDatenDialog>True</DocDatenDialog>
			<Label>Adresszeile 1 (Abschlussfolie)</Label>
			<FrageVar>False</FrageVar>
			<Prefix></Prefix>
			<Suffix></Suffix>
			<WegfallVar></WegfallVar>
			<MussFeld>False</MussFeld>
			<InDokument>True</InDokument>
			<Sektion>fld_contact</Sektion>
			<Reihenfolge></Reihenfolge>
		</Variable>
		<Variable>
			<Name>adresscity_ppt</Name>
			<OrgInhalt>70184 Stuttgart</OrgInhalt>
			<Wert>70184 Stuttgart</Wert>
			<Platzhalter>False</Platzhalter>
			<DocDatenDialog>True</DocDatenDialog>
			<Label>Adresszeile 2 (Abschlussfolie)</Label>
			<FrageVar>False</FrageVar>
			<Prefix></Prefix>
			<Suffix></Suffix>
			<WegfallVar></WegfallVar>
			<MussFeld>False</MussFeld>
			<InDokument>True</InDokument>
			<Sektion>fld_contact</Sektion>
			<Reihenfolge></Reihenfolge>
		</Variable>
		<Variable>
			<Name>end_mail</Name>
			<OrgInhalt>tanja.frey@bosch-stiftung.de</OrgInhalt>
			<Wert>tanja.frey@bosch-stiftung.de</Wert>
			<Platzhalter>False</Platzhalter>
			<DocDatenDialog>true</DocDatenDialog>
			<Label>E-Mail (Abschlussfolie)</Label>
			<FrageVar>False</FrageVar>
			<Prefix></Prefix>
			<Suffix></Suffix>
			<WegfallVar></WegfallVar>
			<MussFeld>False</MussFeld>
			<InDokument>True</InDokument>
			<Sektion>fld_contact</Sektion>
			<Reihenfolge></Reihenfolge>
		</Variable>
		<Variable>
			<Name>end_phone</Name>
			<OrgInhalt>+49 711 46084-650 </OrgInhalt>
			<Wert>+49 711 46084-650 </Wert>
			<Platzhalter>False</Platzhalter>
			<DocDatenDialog>True</DocDatenDialog>
			<Label>Telefon (Abschlussfolie)</Label>
			<FrageVar>False</FrageVar>
			<Prefix></Prefix>
			<Suffix></Suffix>
			<WegfallVar></WegfallVar>
			<MussFeld>False</MussFeld>
			<InDokument>True</InDokument>
			<Sektion>fld_contact</Sektion>
			<Reihenfolge></Reihenfolge>
		</Variable> -->
  </Variablen>
</saxML>
</file>

<file path=customXml/itemProps1.xml><?xml version="1.0" encoding="utf-8"?>
<ds:datastoreItem xmlns:ds="http://schemas.openxmlformats.org/officeDocument/2006/customXml" ds:itemID="{BF7F6369-AF22-4700-8D83-A48F0448052F}">
  <ds:schemaRefs/>
</ds:datastoreItem>
</file>

<file path=customXml/itemProps2.xml><?xml version="1.0" encoding="utf-8"?>
<ds:datastoreItem xmlns:ds="http://schemas.openxmlformats.org/officeDocument/2006/customXml" ds:itemID="{916BAFA7-453C-4FCE-9484-C2CE08D6863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presentation_169_60</Template>
  <TotalTime>0</TotalTime>
  <Words>1271</Words>
  <Application>Microsoft Office PowerPoint</Application>
  <PresentationFormat>Benutzerdefiniert</PresentationFormat>
  <Paragraphs>163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ＭＳ Ｐゴシック</vt:lpstr>
      <vt:lpstr>Arial</vt:lpstr>
      <vt:lpstr>Calibri</vt:lpstr>
      <vt:lpstr>Robert Bosch Stiftung</vt:lpstr>
      <vt:lpstr>Hinweise zur Anwendung</vt:lpstr>
      <vt:lpstr>Corporate Design-Farben</vt:lpstr>
      <vt:lpstr>Weitere Farben</vt:lpstr>
      <vt:lpstr>Präsentationstitel auch mehrzeilig möglich</vt:lpstr>
      <vt:lpstr>Präsentationstitel auch mehrzeilig möglich</vt:lpstr>
      <vt:lpstr>Präsentationstitel auch mehrzeilig möglich</vt:lpstr>
      <vt:lpstr>Präsentationstitel auch mehrzeilig möglich</vt:lpstr>
      <vt:lpstr>Kapitelfolie Überschrift Arial Bold auch mehrzeilig möglich</vt:lpstr>
      <vt:lpstr>Kapitelfolie Überschrift Arial Bold auch mehrzeilig möglich</vt:lpstr>
      <vt:lpstr>Kapitelfolie Überschrift Arial Bold auch mehrzeilig möglich</vt:lpstr>
      <vt:lpstr>Textformatierungen  mit Hilfe der Listenebene</vt:lpstr>
      <vt:lpstr>Überschrift Arial Bold einzeilig oder zweizeilig</vt:lpstr>
      <vt:lpstr>Überschrift Arial Bold einzeilig oder zweizeilig</vt:lpstr>
      <vt:lpstr>Überschrift Arial Bold einzeilig oder zweizeilig</vt:lpstr>
      <vt:lpstr>Überschrift Arial Bold einzeilig oder zweizeilig</vt:lpstr>
      <vt:lpstr>Überschrift Arial Bold einzeilig </vt:lpstr>
      <vt:lpstr>Überschrift Arial Bold einzeilig </vt:lpstr>
      <vt:lpstr>PowerPoint-Präsentation</vt:lpstr>
      <vt:lpstr>PowerPoint-Präsentation</vt:lpstr>
      <vt:lpstr>Einstellung der Hintergrundfarben mit Hilfe der Hintergrund-Formatierung</vt:lpstr>
      <vt:lpstr>Überschrift Arial Bold einzeilig</vt:lpstr>
      <vt:lpstr>Überschrift Arial Bold einzeilig</vt:lpstr>
      <vt:lpstr>Überschrift Arial Bold einzeilig</vt:lpstr>
      <vt:lpstr>PowerPoint-Präsentation</vt:lpstr>
      <vt:lpstr>Überschrift Arial Bold einzeilig oder zweizeilig</vt:lpstr>
      <vt:lpstr>PowerPoint-Präsentation</vt:lpstr>
      <vt:lpstr>Überschrift Arial Bold  einzeilig oder zweizeilig</vt:lpstr>
      <vt:lpstr>Überschrift Arial Bold</vt:lpstr>
      <vt:lpstr>PowerPoint-Präsentation</vt:lpstr>
      <vt:lpstr>Fördergebiet-Icons</vt:lpstr>
      <vt:lpstr>System-Icons schwarz 1</vt:lpstr>
      <vt:lpstr>System-Icons schwarz 2</vt:lpstr>
      <vt:lpstr>System-Icons schwarz 3</vt:lpstr>
      <vt:lpstr>System-Icons schwarz 4</vt:lpstr>
      <vt:lpstr>System-Icons schwarz 5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Bosch –</dc:title>
  <dc:creator>Frey Tanja (Bosch-Stiftung)</dc:creator>
  <cp:lastModifiedBy>Koerner Sophie (Bosch-Stiftung)</cp:lastModifiedBy>
  <cp:revision>72</cp:revision>
  <dcterms:created xsi:type="dcterms:W3CDTF">2020-04-20T07:56:57Z</dcterms:created>
  <dcterms:modified xsi:type="dcterms:W3CDTF">2021-06-18T07:17:54Z</dcterms:modified>
</cp:coreProperties>
</file>